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4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6183-D929-4731-ADCE-CBA0BE21E51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CDE1-D8C9-4861-8D4E-A6165E48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5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9316-833B-458A-921B-A77FC2F0C8A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EA25-1A79-4542-8EF2-A8D78A1C1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5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C50C-357D-480B-9E00-339FBC6F1A33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F26A-E3E2-4F35-9A26-5E6FFB857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6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EACF-369E-4477-A11F-87601CF55FFB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5DE1-4933-4994-A19F-4DB18484F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DD4D-47DC-4B23-BE3B-8A53A39A9B71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18D4-6D06-490A-BB7B-8E950D663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8619-B2C1-43F4-AEE3-26D167E91E1D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3879-6266-4CEA-B501-153ADDBC4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7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86A0-B360-4FDE-8E16-BBE643239CE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2B09-795A-495B-9AF1-18D8F5B5C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3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95DA-3929-4830-9468-1E915B1F329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852D-8754-46B5-9F78-83BC9E70F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5BF3-AF85-4683-ACA0-C09538333486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490-B26A-4DAB-9E9B-B239C8BD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3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10F2-AF9A-4BDF-91C4-ACD77261953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7460-303D-41A9-8985-B1BA2740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8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19A0-7422-4BF1-888A-5F98AC68C7AE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253E-94BA-4D10-82DD-D8B4E37C3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68F60-B4D4-4B7F-ABB2-557F5E9DA5F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59E433-E304-457C-9274-C3E0FCA96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2" descr="D:\Documents\МЕРОПРИЯТИЯ 2 полугодия\Мангилик ел\fZrW7eW11X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2875"/>
            <a:ext cx="50006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Documents\МЕРОПРИЯТИЯ 2 полугодия\Мангилик ел\Ұлы дала елі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356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3578225" y="4071938"/>
            <a:ext cx="63277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ru-RU" sz="1400" b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"</a:t>
            </a:r>
            <a: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Жизнь народа прирастает с каждым следующим его поколением.</a:t>
            </a:r>
            <a:b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Поэтому нет мечты выше, чем мечта о Вечности Народа.</a:t>
            </a:r>
            <a:b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Мәңгілік Ел </a:t>
            </a:r>
            <a:r>
              <a:rPr lang="ru-RU" sz="1400" b="1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это идея, которая открывает</a:t>
            </a:r>
            <a:b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завтрашний день, выражает веру в будущее, </a:t>
            </a:r>
          </a:p>
          <a:p>
            <a:pPr algn="r" eaLnBrk="1" hangingPunct="1"/>
            <a:r>
              <a:rPr lang="ru-RU" sz="1400" b="1" i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это символ необратимой и прочной стабильности..</a:t>
            </a:r>
            <a:r>
              <a:rPr lang="ru-RU" sz="1400" b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."</a:t>
            </a:r>
            <a:br>
              <a:rPr lang="ru-RU" sz="1400" b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400">
                <a:solidFill>
                  <a:srgbClr val="3D3739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1400">
                <a:solidFill>
                  <a:srgbClr val="3D3739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2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Из выступления Н.А.</a:t>
            </a:r>
            <a:r>
              <a:rPr lang="ru-RU" sz="120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2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Назарбаева на торжественном собрании, </a:t>
            </a:r>
          </a:p>
          <a:p>
            <a:pPr algn="r" eaLnBrk="1" hangingPunct="1"/>
            <a:r>
              <a:rPr lang="ru-RU" sz="12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посвященном Дню Независимости Республики Казахстан.</a:t>
            </a:r>
            <a:br>
              <a:rPr lang="ru-RU" sz="12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2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15 декабря 2014 года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0" y="6119813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rgbClr val="002060"/>
                </a:solidFill>
              </a:rPr>
              <a:t>КГУ «Средняя школа №12» акимата города Рудного</a:t>
            </a:r>
          </a:p>
          <a:p>
            <a:pPr algn="ctr" eaLnBrk="1" hangingPunct="1"/>
            <a:r>
              <a:rPr lang="ru-RU" sz="1200">
                <a:solidFill>
                  <a:srgbClr val="002060"/>
                </a:solidFill>
              </a:rPr>
              <a:t> Заместитель директора по воспитательной работе</a:t>
            </a:r>
          </a:p>
          <a:p>
            <a:pPr algn="ctr" eaLnBrk="1" hangingPunct="1"/>
            <a:r>
              <a:rPr lang="ru-RU" sz="1200">
                <a:solidFill>
                  <a:srgbClr val="002060"/>
                </a:solidFill>
              </a:rPr>
              <a:t>Гаркуша Ольга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38125" y="3163888"/>
            <a:ext cx="9667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Ел, бұл -Тарихтың, Мәдениет пен Тілдің ортақтығы</a:t>
            </a:r>
            <a:r>
              <a:rPr lang="ru-RU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Біз ортақ тарихи мұрамызды мұқият сақтайтын боламыз.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Біз Қазақстан халқының мәдени әралуандығын арттыра түсеміз.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Біз мемлекеттік тілді қоғамды біріктірудің негізі, үштілділікті Елдің бәсекеге қабілеттілігінің басты шарты ретінде дамыту қағидатын ұстанатын боламыз.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Біз - Үлкен Ел - Үлкен Отбасымыз.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 – это общность Истории, Культуры и Языка</a:t>
            </a:r>
            <a:r>
              <a:rPr lang="ru-RU">
                <a:solidFill>
                  <a:srgbClr val="C00000"/>
                </a:solidFill>
              </a:rPr>
              <a:t>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 бережно относиться к нашему общему историческому наследию.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преумножать культурное многообразие народа Казахстана.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следовать принципу развития государственного языка как основы консолидации общества, трехъязычия как главного условия конкурентоспособности нации.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– Большая Страна – Большая Семья.</a:t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7096125" y="1143000"/>
            <a:ext cx="2162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 6 ценность</a:t>
            </a:r>
          </a:p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  Мәңгілік Ел</a:t>
            </a:r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5124" name="Picture 4" descr="http://www.pkzsk.info/wp-content/uploads/2015/09/DSC_4162.jpg"/>
          <p:cNvPicPr>
            <a:picLocks noChangeAspect="1" noChangeArrowheads="1"/>
          </p:cNvPicPr>
          <p:nvPr/>
        </p:nvPicPr>
        <p:blipFill>
          <a:blip r:embed="rId3"/>
          <a:srcRect t="16768"/>
          <a:stretch>
            <a:fillRect/>
          </a:stretch>
        </p:blipFill>
        <p:spPr bwMode="auto">
          <a:xfrm>
            <a:off x="595281" y="0"/>
            <a:ext cx="586154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81000" y="0"/>
            <a:ext cx="9286875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Ел, бұл - Ұлттық қауіпсіздік және Қазақстанның жалпы әлемдік және өңірлік проблемаларды шешуге жаһандық тұрғыдан қатысуы</a:t>
            </a:r>
            <a:r>
              <a:rPr lang="ru-RU">
                <a:solidFill>
                  <a:srgbClr val="C00000"/>
                </a:solidFill>
              </a:rPr>
              <a:t>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Біз өз жетістіктерімізді қорғауға тиіспіз.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Ұлттық қауіпсіздікті нығайту әрбір азаматтың, өз елі патриотының қасиетті парызы болып саналады.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Біз бейбітшілік пен келісім идеясын ілгерілете отырып, еліміздің халықаралық аренада мойындалған беделін нығайта түсетін боламыз.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Біз Мәңгілік Елдің қастерлі құндылықтарын басшылыққа аламыз.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Біз Отанымыздың көк байрағын асқақтата көтеріп, еліміз жеткен жаңа биіктерде желбірететін боламыз.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Бұл - біздің болашақ ұрпақ үшін, Қазақстан халқының амандығы мен гүлденуі үшін жасаған саналы таңдауымыз!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 – это Национальная безопасность и глобальное участие Казахстана в решении общемировых и региональных проблем.</a:t>
            </a:r>
            <a:r>
              <a:rPr lang="ru-RU">
                <a:solidFill>
                  <a:srgbClr val="C00000"/>
                </a:solidFill>
              </a:rPr>
              <a:t/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Мы должны защищать свои достижения.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Укрепление национальной безопасности является священным долгом каждого гражданина, патриота своей страны.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укреплять признанный авторитет страны на международной арене, продвигая идеи мира и согласия.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следовать священным ценностям Мәңгілік Ел.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гордо нести небесный стяг нашей Родины, поднимать его на новых вершинах достижений нашей страны.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Это наш осознанный выбор во имя будущих поколений, благополучия и процветания народа Казахстана!</a:t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 rot="-5400000">
            <a:off x="-1667668" y="3352006"/>
            <a:ext cx="3859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rgbClr val="C00000"/>
                </a:solidFill>
              </a:rPr>
              <a:t>7 ценность  Мәңгілік Ел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881063" y="4429125"/>
            <a:ext cx="8286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Біртұтас Еліміз - 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Мәңгілік Ел 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қуатты болсын!</a:t>
            </a:r>
          </a:p>
          <a:p>
            <a:pPr algn="ctr" eaLnBrk="1" hangingPunct="1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Қазақстанның мәңгілік мекені - 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Ұлы Дала Еліне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бата қонып, бақ дарысын!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Алға, Қазақстан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/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будет сильна наша единая нация – 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Мәңгілік Ел!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будет благословенна вечная земля Казахстана – 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Ұлы Дала Елі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Алға, Қазақстан!"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3" descr="http://nurotan.kz/sites/default/files/%D2%B0%D0%BB%D1%8B%20%D0%B4%D0%B0%D0%BB%D0%B0%20%D0%B5%D0%BB%D1%96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57188"/>
            <a:ext cx="6738937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3" descr="D:\Documents\МЕРОПРИЯТИЯ 2 полугодия\Мангилик ел\704108fbb623be2800f299415f9df560_XL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57188"/>
            <a:ext cx="5143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Documents\МЕРОПРИЯТИЯ 2 полугодия\Мангилик ел\2875271e488b862f70fc4b95416.JPG"/>
          <p:cNvPicPr>
            <a:picLocks noChangeAspect="1" noChangeArrowheads="1"/>
          </p:cNvPicPr>
          <p:nvPr/>
        </p:nvPicPr>
        <p:blipFill>
          <a:blip r:embed="rId4"/>
          <a:srcRect l="25487" r="16081"/>
          <a:stretch>
            <a:fillRect/>
          </a:stretch>
        </p:blipFill>
        <p:spPr bwMode="auto">
          <a:xfrm>
            <a:off x="4810124" y="2618516"/>
            <a:ext cx="4878260" cy="4239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238125" y="4286250"/>
            <a:ext cx="4786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Патриотический акт </a:t>
            </a:r>
            <a:r>
              <a:rPr lang="ru-RU" b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"МӘҢГІЛІК ЕЛ" </a:t>
            </a:r>
            <a:r>
              <a:rPr lang="ru-RU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был принят на XXIV сессии АНК,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прошедшей в Астане под председательством Президента РК, Председателя Ассамблеи Нурсултана Назарбаева.</a:t>
            </a:r>
          </a:p>
          <a:p>
            <a:pPr algn="ctr" eaLnBrk="1" hangingPunct="1"/>
            <a:endParaRPr lang="ru-RU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r" eaLnBrk="1" hangingPunct="1"/>
            <a:r>
              <a:rPr lang="ru-RU" sz="14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26 апреля 2016 г.</a:t>
            </a: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7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26 Апреля 2016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7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26 Апреля 2016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700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26 Апреля 2016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2" descr="D:\Documents\МЕРОПРИЯТИЯ 2 полугодия\Мангилик ел\IMG-20160505-WA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7188"/>
            <a:ext cx="9323387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381000" y="428625"/>
            <a:ext cx="921543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>
                <a:solidFill>
                  <a:srgbClr val="002060"/>
                </a:solidFill>
              </a:rPr>
              <a:t>"Мы, граждане Казахстана, исходя из высших интересов общества и государства, связанные одной судьбой и исторической памятью на древней казахской земле, являясь продолжателями славной истории и традиций Ұлы Дала Елі – Страны Великой Преображенной Степи, осуществив мечту многих поколений о Независимости и осознавая свой священный долг перед будущими поколениями, важность мира и согласия, единства и сплоченности, в год 25-летнего юбилея Независимости принимаем настоящий</a:t>
            </a:r>
            <a:br>
              <a:rPr lang="ru-RU">
                <a:solidFill>
                  <a:srgbClr val="00206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Патриотический акт – Мәңгілік Ел.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Нашему поколению выпала высокая честь и ответственность под лидерством Елбасы,Первого Президента Республики Казахстан Нурсултана Назарбаева созидать историю нового Казахстана.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Сплотившись вокруг Елбасы, мы прошли великий путь свершений и сегодня с гордостью называем себя гражданами Независимого Казахстана – сильного и успешного государства. 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Следуя историческому "Слову о Независимости" Нурсултана Назарбаева, мы, граждане Казахстана, едины в своем стремлении созидать Нацию Единого Будущего – </a:t>
            </a:r>
            <a:r>
              <a:rPr lang="ru-RU" b="1">
                <a:solidFill>
                  <a:srgbClr val="002060"/>
                </a:solidFill>
              </a:rPr>
              <a:t>Мәңгілік Ел.</a:t>
            </a:r>
            <a:br>
              <a:rPr lang="ru-RU" b="1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В основе </a:t>
            </a:r>
            <a:r>
              <a:rPr lang="ru-RU" b="1">
                <a:solidFill>
                  <a:srgbClr val="002060"/>
                </a:solidFill>
              </a:rPr>
              <a:t>Мәңгілік Ел</a:t>
            </a:r>
            <a:r>
              <a:rPr lang="ru-RU">
                <a:solidFill>
                  <a:srgbClr val="002060"/>
                </a:solidFill>
              </a:rPr>
              <a:t> – простые, понятные и самые ценные для каждого из нас истины: благополучие наших семей, гостеприимство и трудолюбие, стабильность, безопасность и единство, уверенность в завтрашнем дне.</a:t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Мы призываем укреплять, хранить и передавать от поколения к поколению 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Семь незыблемых основ Мәңгілік Ел: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523875" y="3929063"/>
            <a:ext cx="8858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>
              <a:solidFill>
                <a:srgbClr val="002060"/>
              </a:solidFill>
            </a:endParaRP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Ел, бұл-Тәуелсіздік және Астана</a:t>
            </a:r>
            <a:r>
              <a:rPr lang="ru-RU">
                <a:solidFill>
                  <a:srgbClr val="C00000"/>
                </a:solidFill>
              </a:rPr>
              <a:t>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Біз Тәуелсіздікті нығайтудың тарихи ұлы миссия­сына адал боламыз.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Біз Астананы халқымыздың гүлденуі мен қуа­тының жарқын белгісі ретінде әрқашан мақтан тұтатын боламыз.</a:t>
            </a:r>
          </a:p>
          <a:p>
            <a:pPr algn="ctr" eaLnBrk="1" hangingPunct="1"/>
            <a:endParaRPr lang="ru-RU" b="1">
              <a:solidFill>
                <a:srgbClr val="002060"/>
              </a:solidFill>
            </a:endParaRP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 – это Независимость и Астана</a:t>
            </a:r>
            <a:r>
              <a:rPr lang="ru-RU">
                <a:solidFill>
                  <a:srgbClr val="C00000"/>
                </a:solidFill>
              </a:rPr>
              <a:t>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верны великой исторической миссии укрепления Независимости.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всегда гордиться Астаной как ярким символом расцвета и силы нашего народа.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7096125" y="1785938"/>
            <a:ext cx="2339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 1 ценность  </a:t>
            </a:r>
          </a:p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Мәңгілік Ел </a:t>
            </a:r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1026" name="Picture 2" descr="C:\Users\Home Editition\Pictures\146-1-2.jpg"/>
          <p:cNvPicPr>
            <a:picLocks noChangeAspect="1" noChangeArrowheads="1"/>
          </p:cNvPicPr>
          <p:nvPr/>
        </p:nvPicPr>
        <p:blipFill>
          <a:blip r:embed="rId3"/>
          <a:srcRect r="33152" b="29687"/>
          <a:stretch>
            <a:fillRect/>
          </a:stretch>
        </p:blipFill>
        <p:spPr bwMode="auto">
          <a:xfrm>
            <a:off x="309530" y="285728"/>
            <a:ext cx="659015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52438" y="3857625"/>
            <a:ext cx="91678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Мәңгілік Ел, бұл - Жалпыұлттық бірлік, бейбітшілік пен келісім</a:t>
            </a:r>
            <a:r>
              <a:rPr lang="ru-RU" sz="2000">
                <a:solidFill>
                  <a:srgbClr val="C00000"/>
                </a:solidFill>
              </a:rPr>
              <a:t>.</a:t>
            </a:r>
          </a:p>
          <a:p>
            <a:pPr algn="ctr" eaLnBrk="1" hangingPunct="1"/>
            <a:r>
              <a:rPr lang="ru-RU" sz="2000">
                <a:solidFill>
                  <a:srgbClr val="002060"/>
                </a:solidFill>
              </a:rPr>
              <a:t>Біздің Отанымыз бір, ол - Тәуелсіз Қазақстан, біздің еліміз бір - тағдырымыз ортақ. Бейбітшілік пен келісімнің ұлы ісіне адал халықтың ғұмыры мыңжылдықтарға жалғасады.</a:t>
            </a:r>
          </a:p>
          <a:p>
            <a:pPr algn="ctr" eaLnBrk="1" hangingPunct="1"/>
            <a:endParaRPr lang="ru-RU" sz="200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Мәңгілік Ел – это Общенациональное единство, мир и согласие.</a:t>
            </a:r>
            <a:r>
              <a:rPr lang="ru-RU" sz="2000">
                <a:solidFill>
                  <a:srgbClr val="002060"/>
                </a:solidFill>
              </a:rPr>
              <a:t/>
            </a:r>
            <a:br>
              <a:rPr lang="ru-RU" sz="2000">
                <a:solidFill>
                  <a:srgbClr val="002060"/>
                </a:solidFill>
              </a:rPr>
            </a:br>
            <a:r>
              <a:rPr lang="ru-RU" sz="2000">
                <a:solidFill>
                  <a:srgbClr val="002060"/>
                </a:solidFill>
              </a:rPr>
              <a:t>У нас одна Родина – Независимый Казахстан, у нас Одна страна – Одна судьба.</a:t>
            </a:r>
            <a:br>
              <a:rPr lang="ru-RU" sz="2000">
                <a:solidFill>
                  <a:srgbClr val="002060"/>
                </a:solidFill>
              </a:rPr>
            </a:br>
            <a:r>
              <a:rPr lang="ru-RU" sz="2000">
                <a:solidFill>
                  <a:srgbClr val="002060"/>
                </a:solidFill>
              </a:rPr>
              <a:t>Народ, который верен великому делу мира и согласия, будет существовать тысячелетиями.</a:t>
            </a:r>
            <a:br>
              <a:rPr lang="ru-RU" sz="2000">
                <a:solidFill>
                  <a:srgbClr val="002060"/>
                </a:solidFill>
              </a:rPr>
            </a:br>
            <a:r>
              <a:rPr lang="ru-RU" sz="2000">
                <a:solidFill>
                  <a:srgbClr val="002060"/>
                </a:solidFill>
              </a:rPr>
              <a:t/>
            </a:r>
            <a:br>
              <a:rPr lang="ru-RU" sz="2000">
                <a:solidFill>
                  <a:srgbClr val="002060"/>
                </a:solidFill>
              </a:rPr>
            </a:br>
            <a:endParaRPr lang="ru-RU" sz="2000">
              <a:solidFill>
                <a:srgbClr val="002060"/>
              </a:solidFill>
            </a:endParaRPr>
          </a:p>
        </p:txBody>
      </p:sp>
      <p:pic>
        <p:nvPicPr>
          <p:cNvPr id="2" name="Picture 2" descr="http://altaynews.kz/uploads/posts/2015-11/1448858695_mangilik-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14" y="214290"/>
            <a:ext cx="546500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Прямоугольник 8"/>
          <p:cNvSpPr>
            <a:spLocks noChangeArrowheads="1"/>
          </p:cNvSpPr>
          <p:nvPr/>
        </p:nvSpPr>
        <p:spPr bwMode="auto">
          <a:xfrm>
            <a:off x="7310438" y="1285875"/>
            <a:ext cx="2079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2 ценность </a:t>
            </a:r>
          </a:p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 Мәңгілік Ел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524500" y="395288"/>
            <a:ext cx="4071938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Ел, бұл -Зайырлы Мемлекет және Жоғары Руханият</a:t>
            </a:r>
            <a:r>
              <a:rPr lang="ru-RU">
                <a:solidFill>
                  <a:srgbClr val="C00000"/>
                </a:solidFill>
              </a:rPr>
              <a:t>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Азаматтық және рухани құндылықтардың бірлігі бізге өз жолымызды табуға және өзімізді бүкіл әлемге мәшһүр етуге мүмкіндік берді.</a:t>
            </a:r>
          </a:p>
          <a:p>
            <a:pPr algn="ctr" eaLnBrk="1" hangingPunct="1"/>
            <a:r>
              <a:rPr lang="ru-RU">
                <a:solidFill>
                  <a:srgbClr val="002060"/>
                </a:solidFill>
              </a:rPr>
              <a:t>Біз еліміздің бірегей рухани келбетін айқындайтын діндер мен өркениеттердің жаһандық үнқатысуын одан әрі жан-жақты дамытатын боламыз.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Мәңгілік Ел – это Светское Государство и Высокая Духовность</a:t>
            </a:r>
            <a:r>
              <a:rPr lang="ru-RU">
                <a:solidFill>
                  <a:srgbClr val="C00000"/>
                </a:solidFill>
              </a:rPr>
              <a:t>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Единство гражданских и духовных ценностей позволило нам найти свой собственный путь и гордо заявить о себе всему миру.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и дальше будем всемерно развивать глобальный диалог религий и цивилизаций, определяющих уникальный духовный облик нашей страны.</a:t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pic>
        <p:nvPicPr>
          <p:cNvPr id="8198" name="Picture 1" descr="D:\Documents\МЕРОПРИЯТИЯ 2 полугодия\Мангилик ел\5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53562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52438" y="5715000"/>
            <a:ext cx="464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3 ценность  Мәңгілік Ел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23875" y="4000500"/>
            <a:ext cx="87868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b="1">
                <a:solidFill>
                  <a:srgbClr val="C00000"/>
                </a:solidFill>
              </a:rPr>
              <a:t>Мәңгілік Ел, бұл -Инновация негізіндегі тұрақты Экономикалық Өсім</a:t>
            </a:r>
            <a:r>
              <a:rPr lang="ru-RU">
                <a:solidFill>
                  <a:srgbClr val="C00000"/>
                </a:solidFill>
              </a:rPr>
              <a:t>.</a:t>
            </a:r>
          </a:p>
          <a:p>
            <a:pPr algn="just" eaLnBrk="1" hangingPunct="1"/>
            <a:r>
              <a:rPr lang="ru-RU">
                <a:solidFill>
                  <a:srgbClr val="002060"/>
                </a:solidFill>
              </a:rPr>
              <a:t>Біз мемлекеттің индустриялық және инновациялық күш-қуатын дамытып, табиғи ресурстар мен қоршаған ортаға ұқыптылықпен қарап, қоғамда білім мен ғалымдық культін елдің зияткерлік іргетасы ретінде бекітетін боламыз.</a:t>
            </a:r>
          </a:p>
          <a:p>
            <a:pPr algn="just" eaLnBrk="1" hangingPunct="1"/>
            <a:r>
              <a:rPr lang="ru-RU" b="1">
                <a:solidFill>
                  <a:srgbClr val="C00000"/>
                </a:solidFill>
              </a:rPr>
              <a:t>Мәңгілік Ел – это устойчивый экономический рост на основе инноваций.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развивать индустриальную и инновационную мощь государства, бережно относиться к природным ресурсам и окружающей среде, утверждать в обществе культ учености и образования как интеллектуального фундамента нации.</a:t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7239000" y="1500188"/>
            <a:ext cx="2197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 4 ценность  </a:t>
            </a:r>
          </a:p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Мәңгілік Ел</a:t>
            </a:r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pktik.kz/assets/images/Novosti%202015/Den_edins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7" y="252016"/>
            <a:ext cx="6500859" cy="367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452438" y="3163888"/>
            <a:ext cx="91440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C00000"/>
                </a:solidFill>
              </a:rPr>
              <a:t>Мәңгілік Ел, бұл - Жалпыға Ортақ Еңбек Қоғамы</a:t>
            </a:r>
            <a:r>
              <a:rPr lang="ru-RU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Елдің барлық табыстары мен жетістіктері - барша қазақстандықтардың күн сайынғы қажырлы еңбегінің нәтижесі.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Біз елдің әрбір азаматының жасампаздық әлеуетін жүзеге асыру үшін жағдай жасай отырып, еңбексүйгіштік және жауапкершілік, Еңбек Адамына құрмет сынды құндылықтарымызды нығайтамыз.</a:t>
            </a:r>
          </a:p>
          <a:p>
            <a:pPr eaLnBrk="1" hangingPunct="1"/>
            <a:r>
              <a:rPr lang="ru-RU" b="1">
                <a:solidFill>
                  <a:srgbClr val="C00000"/>
                </a:solidFill>
              </a:rPr>
              <a:t>Мәңгілік Ел – это Общество Всеобщего Труда</a:t>
            </a:r>
            <a:r>
              <a:rPr lang="ru-RU">
                <a:solidFill>
                  <a:srgbClr val="C00000"/>
                </a:solidFill>
              </a:rPr>
              <a:t>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Все достижения и успехи страны – результат каждодневного, кропотливого труда всех казахстанцев.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Мы будем укреплять наши ценности трудолюбия и ответственности, уважения к Человеку Труда, создавая условия для реализации созидательного потенциала каждого гражданина страны. </a:t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7453313" y="1357313"/>
            <a:ext cx="2125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  5 ценность </a:t>
            </a:r>
          </a:p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 Мәңгілік Ел</a:t>
            </a:r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10247" name="Picture 2" descr="http://www.xpuls.cz/wp-content/uploads/2015/08/labor-mark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-285750"/>
            <a:ext cx="6772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536</Words>
  <Application>Microsoft Office PowerPoint</Application>
  <PresentationFormat>Лист A4 (210x297 мм)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 Editition</dc:creator>
  <cp:lastModifiedBy>Пользователь</cp:lastModifiedBy>
  <cp:revision>31</cp:revision>
  <dcterms:created xsi:type="dcterms:W3CDTF">2016-05-16T10:56:54Z</dcterms:created>
  <dcterms:modified xsi:type="dcterms:W3CDTF">2019-03-27T12:23:10Z</dcterms:modified>
</cp:coreProperties>
</file>