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76" r:id="rId2"/>
    <p:sldMasterId id="2147485088" r:id="rId3"/>
    <p:sldMasterId id="2147485100" r:id="rId4"/>
    <p:sldMasterId id="2147485112" r:id="rId5"/>
  </p:sldMasterIdLst>
  <p:notesMasterIdLst>
    <p:notesMasterId r:id="rId31"/>
  </p:notesMasterIdLst>
  <p:handoutMasterIdLst>
    <p:handoutMasterId r:id="rId32"/>
  </p:handoutMasterIdLst>
  <p:sldIdLst>
    <p:sldId id="434" r:id="rId6"/>
    <p:sldId id="435" r:id="rId7"/>
    <p:sldId id="436" r:id="rId8"/>
    <p:sldId id="452" r:id="rId9"/>
    <p:sldId id="453" r:id="rId10"/>
    <p:sldId id="457" r:id="rId11"/>
    <p:sldId id="458" r:id="rId12"/>
    <p:sldId id="497" r:id="rId13"/>
    <p:sldId id="498" r:id="rId14"/>
    <p:sldId id="460" r:id="rId15"/>
    <p:sldId id="444" r:id="rId16"/>
    <p:sldId id="443" r:id="rId17"/>
    <p:sldId id="496" r:id="rId18"/>
    <p:sldId id="448" r:id="rId19"/>
    <p:sldId id="446" r:id="rId20"/>
    <p:sldId id="440" r:id="rId21"/>
    <p:sldId id="456" r:id="rId22"/>
    <p:sldId id="449" r:id="rId23"/>
    <p:sldId id="418" r:id="rId24"/>
    <p:sldId id="378" r:id="rId25"/>
    <p:sldId id="281" r:id="rId26"/>
    <p:sldId id="426" r:id="rId27"/>
    <p:sldId id="463" r:id="rId28"/>
    <p:sldId id="464" r:id="rId29"/>
    <p:sldId id="485" r:id="rId30"/>
  </p:sldIdLst>
  <p:sldSz cx="9144000" cy="6858000" type="screen4x3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3333CC"/>
    <a:srgbClr val="0066CC"/>
    <a:srgbClr val="66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377" autoAdjust="0"/>
  </p:normalViewPr>
  <p:slideViewPr>
    <p:cSldViewPr>
      <p:cViewPr>
        <p:scale>
          <a:sx n="77" d="100"/>
          <a:sy n="77" d="100"/>
        </p:scale>
        <p:origin x="-3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C72E0-F020-4582-AC00-7D803E110637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0CC6D-7512-45B2-82E2-B2488EEE12B8}">
      <dgm:prSet phldrT="[Текст]" custT="1"/>
      <dgm:spPr/>
      <dgm:t>
        <a:bodyPr/>
        <a:lstStyle/>
        <a:p>
          <a:r>
            <a:rPr lang="ru-RU" sz="1200" i="1" dirty="0" smtClean="0"/>
            <a:t>Желающие поступить в вуз в текущем году, в том числе за счет средств образовательных грантов</a:t>
          </a:r>
          <a:endParaRPr lang="ru-RU" sz="1200" dirty="0"/>
        </a:p>
      </dgm:t>
    </dgm:pt>
    <dgm:pt modelId="{1B55D0C3-E26F-4201-9308-0CDF4F710408}" type="parTrans" cxnId="{19E9E71C-4B66-4AF2-8C4C-7BB51AE042FB}">
      <dgm:prSet/>
      <dgm:spPr/>
      <dgm:t>
        <a:bodyPr/>
        <a:lstStyle/>
        <a:p>
          <a:endParaRPr lang="ru-RU"/>
        </a:p>
      </dgm:t>
    </dgm:pt>
    <dgm:pt modelId="{70F7018E-CE00-4A5C-B30A-74FBEBDC90B8}" type="sibTrans" cxnId="{19E9E71C-4B66-4AF2-8C4C-7BB51AE042FB}">
      <dgm:prSet/>
      <dgm:spPr/>
      <dgm:t>
        <a:bodyPr/>
        <a:lstStyle/>
        <a:p>
          <a:endParaRPr lang="ru-RU"/>
        </a:p>
      </dgm:t>
    </dgm:pt>
    <dgm:pt modelId="{392928B2-8859-4CA9-8412-2D0E9750E9A7}">
      <dgm:prSet custT="1"/>
      <dgm:spPr/>
      <dgm:t>
        <a:bodyPr/>
        <a:lstStyle/>
        <a:p>
          <a:r>
            <a:rPr lang="ru-RU" sz="1300" dirty="0" smtClean="0"/>
            <a:t>Выпускники школ текущего года</a:t>
          </a:r>
          <a:endParaRPr lang="ru-RU" sz="1300" dirty="0"/>
        </a:p>
      </dgm:t>
    </dgm:pt>
    <dgm:pt modelId="{CC2644B6-22F8-41DC-8B7E-2858CCD3E915}" type="parTrans" cxnId="{B91602A7-6E20-4475-90F5-411B3DF0E1A0}">
      <dgm:prSet/>
      <dgm:spPr/>
      <dgm:t>
        <a:bodyPr/>
        <a:lstStyle/>
        <a:p>
          <a:endParaRPr lang="ru-RU"/>
        </a:p>
      </dgm:t>
    </dgm:pt>
    <dgm:pt modelId="{C5634D13-8110-45C1-9C8C-F06ADB9546A0}" type="sibTrans" cxnId="{B91602A7-6E20-4475-90F5-411B3DF0E1A0}">
      <dgm:prSet/>
      <dgm:spPr/>
      <dgm:t>
        <a:bodyPr/>
        <a:lstStyle/>
        <a:p>
          <a:endParaRPr lang="ru-RU"/>
        </a:p>
      </dgm:t>
    </dgm:pt>
    <dgm:pt modelId="{E7FFF9AA-A6C5-459D-9D19-A8935A660F2C}">
      <dgm:prSet custT="1"/>
      <dgm:spPr/>
      <dgm:t>
        <a:bodyPr/>
        <a:lstStyle/>
        <a:p>
          <a:r>
            <a:rPr lang="ru-RU" sz="1300" dirty="0" smtClean="0"/>
            <a:t>Выпускники технического и профессионального, послесреднего образования</a:t>
          </a:r>
          <a:endParaRPr lang="ru-RU" sz="1300" dirty="0"/>
        </a:p>
      </dgm:t>
    </dgm:pt>
    <dgm:pt modelId="{BA92F932-B11E-4EB7-B712-A0DD98B56AE0}" type="parTrans" cxnId="{1C8B24ED-5A2D-482A-AFCA-061A3AA00161}">
      <dgm:prSet/>
      <dgm:spPr/>
      <dgm:t>
        <a:bodyPr/>
        <a:lstStyle/>
        <a:p>
          <a:endParaRPr lang="ru-RU"/>
        </a:p>
      </dgm:t>
    </dgm:pt>
    <dgm:pt modelId="{8EB9320C-E854-44E3-902C-86B6788C0591}" type="sibTrans" cxnId="{1C8B24ED-5A2D-482A-AFCA-061A3AA00161}">
      <dgm:prSet/>
      <dgm:spPr/>
      <dgm:t>
        <a:bodyPr/>
        <a:lstStyle/>
        <a:p>
          <a:endParaRPr lang="ru-RU"/>
        </a:p>
      </dgm:t>
    </dgm:pt>
    <dgm:pt modelId="{194029AB-E1F2-4A95-8CE7-AA4089340BDF}">
      <dgm:prSet custT="1"/>
      <dgm:spPr/>
      <dgm:t>
        <a:bodyPr/>
        <a:lstStyle/>
        <a:p>
          <a:r>
            <a:rPr lang="ru-RU" sz="1300" dirty="0" smtClean="0"/>
            <a:t>Выпускники школ прошлых лет</a:t>
          </a:r>
          <a:endParaRPr lang="ru-RU" sz="1300" dirty="0"/>
        </a:p>
      </dgm:t>
    </dgm:pt>
    <dgm:pt modelId="{8102D8D1-9CBB-4F86-980D-B38D0B6DD6F3}" type="parTrans" cxnId="{92D8265A-5D14-4D69-A283-260F9C07A077}">
      <dgm:prSet/>
      <dgm:spPr/>
      <dgm:t>
        <a:bodyPr/>
        <a:lstStyle/>
        <a:p>
          <a:endParaRPr lang="ru-RU"/>
        </a:p>
      </dgm:t>
    </dgm:pt>
    <dgm:pt modelId="{E2014E77-CDE9-4E7F-A426-A92521DDDD26}" type="sibTrans" cxnId="{92D8265A-5D14-4D69-A283-260F9C07A077}">
      <dgm:prSet/>
      <dgm:spPr/>
      <dgm:t>
        <a:bodyPr/>
        <a:lstStyle/>
        <a:p>
          <a:endParaRPr lang="ru-RU"/>
        </a:p>
      </dgm:t>
    </dgm:pt>
    <dgm:pt modelId="{9D7D2F9B-28A7-483A-8B18-3FC04EE169AA}">
      <dgm:prSet phldrT="[Текст]" custT="1"/>
      <dgm:spPr/>
      <dgm:t>
        <a:bodyPr/>
        <a:lstStyle/>
        <a:p>
          <a:r>
            <a:rPr lang="ru-RU" sz="1200" dirty="0" smtClean="0"/>
            <a:t>обучающиеся 11 (12) классов, освоившие </a:t>
          </a:r>
          <a:r>
            <a:rPr lang="kk-KZ" sz="1200" dirty="0" smtClean="0"/>
            <a:t>типовые </a:t>
          </a:r>
          <a:r>
            <a:rPr lang="ru-RU" sz="1200" dirty="0" smtClean="0"/>
            <a:t>общеобразовательные учебные программ</a:t>
          </a:r>
          <a:r>
            <a:rPr lang="kk-KZ" sz="1200" dirty="0" smtClean="0"/>
            <a:t>ы</a:t>
          </a:r>
          <a:r>
            <a:rPr lang="ru-RU" sz="1200" dirty="0" smtClean="0"/>
            <a:t> в соответствии с требованиями </a:t>
          </a:r>
          <a:r>
            <a:rPr lang="kk-KZ" sz="1200" dirty="0" smtClean="0"/>
            <a:t>ГОСО</a:t>
          </a:r>
          <a:endParaRPr lang="ru-RU" sz="1200" dirty="0"/>
        </a:p>
      </dgm:t>
    </dgm:pt>
    <dgm:pt modelId="{825BDD0F-AB7E-44AF-8DAF-A1480884B4EB}" type="parTrans" cxnId="{4B2CD82E-3F13-4105-BF9F-607C86720BB0}">
      <dgm:prSet/>
      <dgm:spPr/>
      <dgm:t>
        <a:bodyPr/>
        <a:lstStyle/>
        <a:p>
          <a:endParaRPr lang="ru-RU"/>
        </a:p>
      </dgm:t>
    </dgm:pt>
    <dgm:pt modelId="{8298FEA2-0318-4D85-B7C9-E3B9E279D763}" type="sibTrans" cxnId="{4B2CD82E-3F13-4105-BF9F-607C86720BB0}">
      <dgm:prSet/>
      <dgm:spPr/>
      <dgm:t>
        <a:bodyPr/>
        <a:lstStyle/>
        <a:p>
          <a:endParaRPr lang="ru-RU"/>
        </a:p>
      </dgm:t>
    </dgm:pt>
    <dgm:pt modelId="{AFF890A3-0567-4E4C-B5E7-8223A536E3CB}">
      <dgm:prSet phldrT="[Текст]"/>
      <dgm:spPr/>
      <dgm:t>
        <a:bodyPr/>
        <a:lstStyle/>
        <a:p>
          <a:r>
            <a:rPr lang="ru-RU" b="1" u="sng" dirty="0" smtClean="0"/>
            <a:t>ИТОГОВАЯ АТТЕСТАЦИЯ</a:t>
          </a:r>
          <a:endParaRPr lang="ru-RU" b="1" u="sng" dirty="0"/>
        </a:p>
      </dgm:t>
    </dgm:pt>
    <dgm:pt modelId="{E31471F5-E3CA-4E10-96A1-0D6E3CF9C145}" type="parTrans" cxnId="{31932B22-0B47-4028-B5AB-FF4B13938AE3}">
      <dgm:prSet/>
      <dgm:spPr/>
      <dgm:t>
        <a:bodyPr/>
        <a:lstStyle/>
        <a:p>
          <a:endParaRPr lang="ru-RU"/>
        </a:p>
      </dgm:t>
    </dgm:pt>
    <dgm:pt modelId="{AF7E89B5-8982-4BF3-BD82-FA138921FF4A}" type="sibTrans" cxnId="{31932B22-0B47-4028-B5AB-FF4B13938AE3}">
      <dgm:prSet/>
      <dgm:spPr/>
      <dgm:t>
        <a:bodyPr/>
        <a:lstStyle/>
        <a:p>
          <a:endParaRPr lang="ru-RU"/>
        </a:p>
      </dgm:t>
    </dgm:pt>
    <dgm:pt modelId="{E3114738-C245-45C4-8D75-EDC84AAA92C0}">
      <dgm:prSet phldrT="[Текст]"/>
      <dgm:spPr/>
      <dgm:t>
        <a:bodyPr/>
        <a:lstStyle/>
        <a:p>
          <a:r>
            <a:rPr lang="ru-RU" b="1" u="sng" dirty="0" smtClean="0"/>
            <a:t>ЕДИНОЕ НАЦИОНАЛЬНОЕ ТЕСТИРОВАНИЕ</a:t>
          </a:r>
          <a:endParaRPr lang="ru-RU" b="1" u="sng" dirty="0"/>
        </a:p>
      </dgm:t>
    </dgm:pt>
    <dgm:pt modelId="{0924547E-2CB1-4491-89C1-99E96579800E}" type="parTrans" cxnId="{678FD07F-0A05-4F89-AC91-E338FDE4C990}">
      <dgm:prSet/>
      <dgm:spPr/>
      <dgm:t>
        <a:bodyPr/>
        <a:lstStyle/>
        <a:p>
          <a:endParaRPr lang="ru-RU"/>
        </a:p>
      </dgm:t>
    </dgm:pt>
    <dgm:pt modelId="{9A1B6A0D-2B52-4BE2-9423-730E855D2831}" type="sibTrans" cxnId="{678FD07F-0A05-4F89-AC91-E338FDE4C990}">
      <dgm:prSet/>
      <dgm:spPr/>
      <dgm:t>
        <a:bodyPr/>
        <a:lstStyle/>
        <a:p>
          <a:endParaRPr lang="ru-RU"/>
        </a:p>
      </dgm:t>
    </dgm:pt>
    <dgm:pt modelId="{94B0AB08-36F0-42F1-A6E1-C937422D751A}">
      <dgm:prSet/>
      <dgm:spPr/>
      <dgm:t>
        <a:bodyPr/>
        <a:lstStyle/>
        <a:p>
          <a:r>
            <a:rPr lang="ru-RU" b="1" u="sng" dirty="0" smtClean="0"/>
            <a:t>КОМПЛЕКСНОЕ ТЕСТИРОВАНИЕ АБИТУРИЕНТОВ</a:t>
          </a:r>
          <a:endParaRPr lang="ru-RU" b="1" u="sng" dirty="0"/>
        </a:p>
      </dgm:t>
    </dgm:pt>
    <dgm:pt modelId="{9B75FBE4-E31B-4F48-BABD-FB5CAE75E1AF}" type="parTrans" cxnId="{010D7F13-6CA7-4A67-8418-811ACEC4CDCA}">
      <dgm:prSet/>
      <dgm:spPr/>
      <dgm:t>
        <a:bodyPr/>
        <a:lstStyle/>
        <a:p>
          <a:endParaRPr lang="ru-RU"/>
        </a:p>
      </dgm:t>
    </dgm:pt>
    <dgm:pt modelId="{598F81B6-939B-4A98-9870-CD4FEB73F26F}" type="sibTrans" cxnId="{010D7F13-6CA7-4A67-8418-811ACEC4CDCA}">
      <dgm:prSet/>
      <dgm:spPr/>
      <dgm:t>
        <a:bodyPr/>
        <a:lstStyle/>
        <a:p>
          <a:endParaRPr lang="ru-RU"/>
        </a:p>
      </dgm:t>
    </dgm:pt>
    <dgm:pt modelId="{BD059E18-C714-49E7-A199-C18B727E5056}" type="pres">
      <dgm:prSet presAssocID="{E35C72E0-F020-4582-AC00-7D803E1106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F740E8-36ED-425D-BCE7-7B9E2EC59C3F}" type="pres">
      <dgm:prSet presAssocID="{AFF890A3-0567-4E4C-B5E7-8223A536E3CB}" presName="hierRoot1" presStyleCnt="0"/>
      <dgm:spPr/>
    </dgm:pt>
    <dgm:pt modelId="{7AB782F7-67C5-46EA-9A81-2A473B75196B}" type="pres">
      <dgm:prSet presAssocID="{AFF890A3-0567-4E4C-B5E7-8223A536E3CB}" presName="composite" presStyleCnt="0"/>
      <dgm:spPr/>
    </dgm:pt>
    <dgm:pt modelId="{61F9B54A-2F1D-494D-8622-A86A79828818}" type="pres">
      <dgm:prSet presAssocID="{AFF890A3-0567-4E4C-B5E7-8223A536E3CB}" presName="background" presStyleLbl="node0" presStyleIdx="0" presStyleCnt="2"/>
      <dgm:spPr/>
    </dgm:pt>
    <dgm:pt modelId="{C03B4BD7-DB31-4304-A1FC-087C4CE4CEC7}" type="pres">
      <dgm:prSet presAssocID="{AFF890A3-0567-4E4C-B5E7-8223A536E3C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DA9E6-8FA1-4CDC-9915-706B7E087CA5}" type="pres">
      <dgm:prSet presAssocID="{AFF890A3-0567-4E4C-B5E7-8223A536E3CB}" presName="hierChild2" presStyleCnt="0"/>
      <dgm:spPr/>
    </dgm:pt>
    <dgm:pt modelId="{C2E39A3A-9398-4516-89A1-01F6CF96C2E1}" type="pres">
      <dgm:prSet presAssocID="{825BDD0F-AB7E-44AF-8DAF-A1480884B4E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A64FFDA-B7DF-4995-9484-9FB4D1BD34E4}" type="pres">
      <dgm:prSet presAssocID="{9D7D2F9B-28A7-483A-8B18-3FC04EE169AA}" presName="hierRoot2" presStyleCnt="0"/>
      <dgm:spPr/>
    </dgm:pt>
    <dgm:pt modelId="{A04724DD-A4D9-4173-B593-C78190BA1E35}" type="pres">
      <dgm:prSet presAssocID="{9D7D2F9B-28A7-483A-8B18-3FC04EE169AA}" presName="composite2" presStyleCnt="0"/>
      <dgm:spPr/>
    </dgm:pt>
    <dgm:pt modelId="{01C74072-C07F-4B6A-9ACC-202A091EB0BD}" type="pres">
      <dgm:prSet presAssocID="{9D7D2F9B-28A7-483A-8B18-3FC04EE169AA}" presName="background2" presStyleLbl="node2" presStyleIdx="0" presStyleCnt="3"/>
      <dgm:spPr/>
    </dgm:pt>
    <dgm:pt modelId="{8D096833-4E46-4DEB-B755-C344A960BEAE}" type="pres">
      <dgm:prSet presAssocID="{9D7D2F9B-28A7-483A-8B18-3FC04EE169AA}" presName="text2" presStyleLbl="fgAcc2" presStyleIdx="0" presStyleCnt="3" custScaleY="115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F37FC6-34A2-49F5-AEEF-6A2C39BB0F56}" type="pres">
      <dgm:prSet presAssocID="{9D7D2F9B-28A7-483A-8B18-3FC04EE169AA}" presName="hierChild3" presStyleCnt="0"/>
      <dgm:spPr/>
    </dgm:pt>
    <dgm:pt modelId="{6749C080-BAC3-4154-8153-9283CD3A7376}" type="pres">
      <dgm:prSet presAssocID="{1DF0CC6D-7512-45B2-82E2-B2488EEE12B8}" presName="hierRoot1" presStyleCnt="0"/>
      <dgm:spPr/>
    </dgm:pt>
    <dgm:pt modelId="{49B5368C-3EFF-4C5F-8E86-C5885010F579}" type="pres">
      <dgm:prSet presAssocID="{1DF0CC6D-7512-45B2-82E2-B2488EEE12B8}" presName="composite" presStyleCnt="0"/>
      <dgm:spPr/>
    </dgm:pt>
    <dgm:pt modelId="{4E77B181-BB14-48F7-9143-B62B6673D213}" type="pres">
      <dgm:prSet presAssocID="{1DF0CC6D-7512-45B2-82E2-B2488EEE12B8}" presName="background" presStyleLbl="node0" presStyleIdx="1" presStyleCnt="2"/>
      <dgm:spPr/>
    </dgm:pt>
    <dgm:pt modelId="{3052D8B2-64F8-406B-91C7-B73B72B464A9}" type="pres">
      <dgm:prSet presAssocID="{1DF0CC6D-7512-45B2-82E2-B2488EEE12B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5AE9C3-673D-4AF0-B588-7B251549CF82}" type="pres">
      <dgm:prSet presAssocID="{1DF0CC6D-7512-45B2-82E2-B2488EEE12B8}" presName="hierChild2" presStyleCnt="0"/>
      <dgm:spPr/>
    </dgm:pt>
    <dgm:pt modelId="{7F8D61B3-3B15-4540-9E79-3427A7CD6C04}" type="pres">
      <dgm:prSet presAssocID="{0924547E-2CB1-4491-89C1-99E96579800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947570F-1160-4F30-A14A-4554F7FA25D0}" type="pres">
      <dgm:prSet presAssocID="{E3114738-C245-45C4-8D75-EDC84AAA92C0}" presName="hierRoot2" presStyleCnt="0"/>
      <dgm:spPr/>
    </dgm:pt>
    <dgm:pt modelId="{E64D3C95-F6FE-473E-A9D4-DBDA37379AF9}" type="pres">
      <dgm:prSet presAssocID="{E3114738-C245-45C4-8D75-EDC84AAA92C0}" presName="composite2" presStyleCnt="0"/>
      <dgm:spPr/>
    </dgm:pt>
    <dgm:pt modelId="{C6EACB3D-AC66-4462-B124-7660ABE9E994}" type="pres">
      <dgm:prSet presAssocID="{E3114738-C245-45C4-8D75-EDC84AAA92C0}" presName="background2" presStyleLbl="node2" presStyleIdx="1" presStyleCnt="3"/>
      <dgm:spPr/>
    </dgm:pt>
    <dgm:pt modelId="{55FE181B-3A8E-4BAE-B16B-3C4535648920}" type="pres">
      <dgm:prSet presAssocID="{E3114738-C245-45C4-8D75-EDC84AAA92C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D2F3C-18E0-494E-8BD9-49D0EBFF5B5B}" type="pres">
      <dgm:prSet presAssocID="{E3114738-C245-45C4-8D75-EDC84AAA92C0}" presName="hierChild3" presStyleCnt="0"/>
      <dgm:spPr/>
    </dgm:pt>
    <dgm:pt modelId="{A4762B9A-C98B-45B9-AB38-941D70434AC9}" type="pres">
      <dgm:prSet presAssocID="{CC2644B6-22F8-41DC-8B7E-2858CCD3E91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BCF8204-9719-42EE-9B53-39D85ADD13ED}" type="pres">
      <dgm:prSet presAssocID="{392928B2-8859-4CA9-8412-2D0E9750E9A7}" presName="hierRoot3" presStyleCnt="0"/>
      <dgm:spPr/>
    </dgm:pt>
    <dgm:pt modelId="{B00590DF-313B-44B0-9FEF-4FE5E53617FE}" type="pres">
      <dgm:prSet presAssocID="{392928B2-8859-4CA9-8412-2D0E9750E9A7}" presName="composite3" presStyleCnt="0"/>
      <dgm:spPr/>
    </dgm:pt>
    <dgm:pt modelId="{427F9863-C3CD-48E5-952C-79E00D0E2039}" type="pres">
      <dgm:prSet presAssocID="{392928B2-8859-4CA9-8412-2D0E9750E9A7}" presName="background3" presStyleLbl="node3" presStyleIdx="0" presStyleCnt="3"/>
      <dgm:spPr/>
    </dgm:pt>
    <dgm:pt modelId="{E6952A5E-249C-4F7C-B013-64C6449C4C3A}" type="pres">
      <dgm:prSet presAssocID="{392928B2-8859-4CA9-8412-2D0E9750E9A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9648F-1375-419C-92AB-11236447EFEF}" type="pres">
      <dgm:prSet presAssocID="{392928B2-8859-4CA9-8412-2D0E9750E9A7}" presName="hierChild4" presStyleCnt="0"/>
      <dgm:spPr/>
    </dgm:pt>
    <dgm:pt modelId="{DD845730-553B-434B-989F-0F5838EB354C}" type="pres">
      <dgm:prSet presAssocID="{9B75FBE4-E31B-4F48-BABD-FB5CAE75E1A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F6E6729-F50E-47D4-B44F-2AC54EC15BE9}" type="pres">
      <dgm:prSet presAssocID="{94B0AB08-36F0-42F1-A6E1-C937422D751A}" presName="hierRoot2" presStyleCnt="0"/>
      <dgm:spPr/>
    </dgm:pt>
    <dgm:pt modelId="{3BC9EEA1-5085-4E0B-BB52-D7FE64C10A40}" type="pres">
      <dgm:prSet presAssocID="{94B0AB08-36F0-42F1-A6E1-C937422D751A}" presName="composite2" presStyleCnt="0"/>
      <dgm:spPr/>
    </dgm:pt>
    <dgm:pt modelId="{AC9A5457-6EDA-4C69-B892-1943B6B8F917}" type="pres">
      <dgm:prSet presAssocID="{94B0AB08-36F0-42F1-A6E1-C937422D751A}" presName="background2" presStyleLbl="node2" presStyleIdx="2" presStyleCnt="3"/>
      <dgm:spPr/>
    </dgm:pt>
    <dgm:pt modelId="{E377C149-1457-49DF-9BE7-B04C2391D8DC}" type="pres">
      <dgm:prSet presAssocID="{94B0AB08-36F0-42F1-A6E1-C937422D751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105E5-1DAA-4CF6-892D-47AD557D35A3}" type="pres">
      <dgm:prSet presAssocID="{94B0AB08-36F0-42F1-A6E1-C937422D751A}" presName="hierChild3" presStyleCnt="0"/>
      <dgm:spPr/>
    </dgm:pt>
    <dgm:pt modelId="{02FE8FC4-E783-4525-B7DB-A1278933F9A1}" type="pres">
      <dgm:prSet presAssocID="{BA92F932-B11E-4EB7-B712-A0DD98B56AE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D02854A-13EF-4214-A79B-FA4AB45E52B4}" type="pres">
      <dgm:prSet presAssocID="{E7FFF9AA-A6C5-459D-9D19-A8935A660F2C}" presName="hierRoot3" presStyleCnt="0"/>
      <dgm:spPr/>
    </dgm:pt>
    <dgm:pt modelId="{69883850-56B3-4243-8DCB-9E86FAA0F59E}" type="pres">
      <dgm:prSet presAssocID="{E7FFF9AA-A6C5-459D-9D19-A8935A660F2C}" presName="composite3" presStyleCnt="0"/>
      <dgm:spPr/>
    </dgm:pt>
    <dgm:pt modelId="{A6E7CB29-A745-4491-86A8-1E845D6160AC}" type="pres">
      <dgm:prSet presAssocID="{E7FFF9AA-A6C5-459D-9D19-A8935A660F2C}" presName="background3" presStyleLbl="node3" presStyleIdx="1" presStyleCnt="3"/>
      <dgm:spPr/>
    </dgm:pt>
    <dgm:pt modelId="{211D9604-981F-4FC0-8DC6-5978C64FD12F}" type="pres">
      <dgm:prSet presAssocID="{E7FFF9AA-A6C5-459D-9D19-A8935A660F2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C7784-63BF-4DD0-8AC6-2BD76C29D2F3}" type="pres">
      <dgm:prSet presAssocID="{E7FFF9AA-A6C5-459D-9D19-A8935A660F2C}" presName="hierChild4" presStyleCnt="0"/>
      <dgm:spPr/>
    </dgm:pt>
    <dgm:pt modelId="{604CF4C9-25E6-4A50-AC89-5B0AF18C6903}" type="pres">
      <dgm:prSet presAssocID="{8102D8D1-9CBB-4F86-980D-B38D0B6DD6F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1659FB37-D5EC-4356-8853-8288C1723493}" type="pres">
      <dgm:prSet presAssocID="{194029AB-E1F2-4A95-8CE7-AA4089340BDF}" presName="hierRoot3" presStyleCnt="0"/>
      <dgm:spPr/>
    </dgm:pt>
    <dgm:pt modelId="{B64DAD29-6BF1-43FC-81B4-0B071EA15E07}" type="pres">
      <dgm:prSet presAssocID="{194029AB-E1F2-4A95-8CE7-AA4089340BDF}" presName="composite3" presStyleCnt="0"/>
      <dgm:spPr/>
    </dgm:pt>
    <dgm:pt modelId="{01F5C19E-A5B4-483A-B277-B424D70DAA99}" type="pres">
      <dgm:prSet presAssocID="{194029AB-E1F2-4A95-8CE7-AA4089340BDF}" presName="background3" presStyleLbl="node3" presStyleIdx="2" presStyleCnt="3"/>
      <dgm:spPr/>
    </dgm:pt>
    <dgm:pt modelId="{9689B606-9624-4C72-9F9A-7B816B62BC2B}" type="pres">
      <dgm:prSet presAssocID="{194029AB-E1F2-4A95-8CE7-AA4089340BD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E08B8D-2483-4952-90D9-56F6DCF48D19}" type="pres">
      <dgm:prSet presAssocID="{194029AB-E1F2-4A95-8CE7-AA4089340BDF}" presName="hierChild4" presStyleCnt="0"/>
      <dgm:spPr/>
    </dgm:pt>
  </dgm:ptLst>
  <dgm:cxnLst>
    <dgm:cxn modelId="{1FB3EA98-C49D-44F6-AA60-37DA6B1063AD}" type="presOf" srcId="{392928B2-8859-4CA9-8412-2D0E9750E9A7}" destId="{E6952A5E-249C-4F7C-B013-64C6449C4C3A}" srcOrd="0" destOrd="0" presId="urn:microsoft.com/office/officeart/2005/8/layout/hierarchy1"/>
    <dgm:cxn modelId="{C7AC29A4-C7C2-43FD-9991-07A91F9DE1F8}" type="presOf" srcId="{E3114738-C245-45C4-8D75-EDC84AAA92C0}" destId="{55FE181B-3A8E-4BAE-B16B-3C4535648920}" srcOrd="0" destOrd="0" presId="urn:microsoft.com/office/officeart/2005/8/layout/hierarchy1"/>
    <dgm:cxn modelId="{9C09B31D-787A-4FB8-B0CB-756183EFFEB5}" type="presOf" srcId="{8102D8D1-9CBB-4F86-980D-B38D0B6DD6F3}" destId="{604CF4C9-25E6-4A50-AC89-5B0AF18C6903}" srcOrd="0" destOrd="0" presId="urn:microsoft.com/office/officeart/2005/8/layout/hierarchy1"/>
    <dgm:cxn modelId="{B91602A7-6E20-4475-90F5-411B3DF0E1A0}" srcId="{E3114738-C245-45C4-8D75-EDC84AAA92C0}" destId="{392928B2-8859-4CA9-8412-2D0E9750E9A7}" srcOrd="0" destOrd="0" parTransId="{CC2644B6-22F8-41DC-8B7E-2858CCD3E915}" sibTransId="{C5634D13-8110-45C1-9C8C-F06ADB9546A0}"/>
    <dgm:cxn modelId="{B4F4A9EA-2249-405D-AC5E-275C69B747ED}" type="presOf" srcId="{CC2644B6-22F8-41DC-8B7E-2858CCD3E915}" destId="{A4762B9A-C98B-45B9-AB38-941D70434AC9}" srcOrd="0" destOrd="0" presId="urn:microsoft.com/office/officeart/2005/8/layout/hierarchy1"/>
    <dgm:cxn modelId="{D7B56CFF-7B91-4730-B6FB-336A0DBFEF08}" type="presOf" srcId="{9D7D2F9B-28A7-483A-8B18-3FC04EE169AA}" destId="{8D096833-4E46-4DEB-B755-C344A960BEAE}" srcOrd="0" destOrd="0" presId="urn:microsoft.com/office/officeart/2005/8/layout/hierarchy1"/>
    <dgm:cxn modelId="{1A2098F5-D69B-4789-88CB-E971A218BA20}" type="presOf" srcId="{94B0AB08-36F0-42F1-A6E1-C937422D751A}" destId="{E377C149-1457-49DF-9BE7-B04C2391D8DC}" srcOrd="0" destOrd="0" presId="urn:microsoft.com/office/officeart/2005/8/layout/hierarchy1"/>
    <dgm:cxn modelId="{8E714206-F1C8-45EE-BEF5-F35FF93F650C}" type="presOf" srcId="{E35C72E0-F020-4582-AC00-7D803E110637}" destId="{BD059E18-C714-49E7-A199-C18B727E5056}" srcOrd="0" destOrd="0" presId="urn:microsoft.com/office/officeart/2005/8/layout/hierarchy1"/>
    <dgm:cxn modelId="{37D9C561-5FD1-44C3-8F2D-C87BEFDEE160}" type="presOf" srcId="{BA92F932-B11E-4EB7-B712-A0DD98B56AE0}" destId="{02FE8FC4-E783-4525-B7DB-A1278933F9A1}" srcOrd="0" destOrd="0" presId="urn:microsoft.com/office/officeart/2005/8/layout/hierarchy1"/>
    <dgm:cxn modelId="{1C8B24ED-5A2D-482A-AFCA-061A3AA00161}" srcId="{94B0AB08-36F0-42F1-A6E1-C937422D751A}" destId="{E7FFF9AA-A6C5-459D-9D19-A8935A660F2C}" srcOrd="0" destOrd="0" parTransId="{BA92F932-B11E-4EB7-B712-A0DD98B56AE0}" sibTransId="{8EB9320C-E854-44E3-902C-86B6788C0591}"/>
    <dgm:cxn modelId="{2EF32FD3-584A-4613-BB34-BBCA4BA640AB}" type="presOf" srcId="{9B75FBE4-E31B-4F48-BABD-FB5CAE75E1AF}" destId="{DD845730-553B-434B-989F-0F5838EB354C}" srcOrd="0" destOrd="0" presId="urn:microsoft.com/office/officeart/2005/8/layout/hierarchy1"/>
    <dgm:cxn modelId="{4B2CD82E-3F13-4105-BF9F-607C86720BB0}" srcId="{AFF890A3-0567-4E4C-B5E7-8223A536E3CB}" destId="{9D7D2F9B-28A7-483A-8B18-3FC04EE169AA}" srcOrd="0" destOrd="0" parTransId="{825BDD0F-AB7E-44AF-8DAF-A1480884B4EB}" sibTransId="{8298FEA2-0318-4D85-B7C9-E3B9E279D763}"/>
    <dgm:cxn modelId="{19E9E71C-4B66-4AF2-8C4C-7BB51AE042FB}" srcId="{E35C72E0-F020-4582-AC00-7D803E110637}" destId="{1DF0CC6D-7512-45B2-82E2-B2488EEE12B8}" srcOrd="1" destOrd="0" parTransId="{1B55D0C3-E26F-4201-9308-0CDF4F710408}" sibTransId="{70F7018E-CE00-4A5C-B30A-74FBEBDC90B8}"/>
    <dgm:cxn modelId="{B00DD1C1-ABD3-45FE-A485-A47C49DAB1DB}" type="presOf" srcId="{194029AB-E1F2-4A95-8CE7-AA4089340BDF}" destId="{9689B606-9624-4C72-9F9A-7B816B62BC2B}" srcOrd="0" destOrd="0" presId="urn:microsoft.com/office/officeart/2005/8/layout/hierarchy1"/>
    <dgm:cxn modelId="{9B5F7E1D-D746-4DE1-8ACF-483E541199CB}" type="presOf" srcId="{825BDD0F-AB7E-44AF-8DAF-A1480884B4EB}" destId="{C2E39A3A-9398-4516-89A1-01F6CF96C2E1}" srcOrd="0" destOrd="0" presId="urn:microsoft.com/office/officeart/2005/8/layout/hierarchy1"/>
    <dgm:cxn modelId="{023EC025-222C-4639-A57D-E6C8457C8137}" type="presOf" srcId="{E7FFF9AA-A6C5-459D-9D19-A8935A660F2C}" destId="{211D9604-981F-4FC0-8DC6-5978C64FD12F}" srcOrd="0" destOrd="0" presId="urn:microsoft.com/office/officeart/2005/8/layout/hierarchy1"/>
    <dgm:cxn modelId="{E438319C-B209-4AEA-84AA-996373FBDE92}" type="presOf" srcId="{1DF0CC6D-7512-45B2-82E2-B2488EEE12B8}" destId="{3052D8B2-64F8-406B-91C7-B73B72B464A9}" srcOrd="0" destOrd="0" presId="urn:microsoft.com/office/officeart/2005/8/layout/hierarchy1"/>
    <dgm:cxn modelId="{678FD07F-0A05-4F89-AC91-E338FDE4C990}" srcId="{1DF0CC6D-7512-45B2-82E2-B2488EEE12B8}" destId="{E3114738-C245-45C4-8D75-EDC84AAA92C0}" srcOrd="0" destOrd="0" parTransId="{0924547E-2CB1-4491-89C1-99E96579800E}" sibTransId="{9A1B6A0D-2B52-4BE2-9423-730E855D2831}"/>
    <dgm:cxn modelId="{010D7F13-6CA7-4A67-8418-811ACEC4CDCA}" srcId="{1DF0CC6D-7512-45B2-82E2-B2488EEE12B8}" destId="{94B0AB08-36F0-42F1-A6E1-C937422D751A}" srcOrd="1" destOrd="0" parTransId="{9B75FBE4-E31B-4F48-BABD-FB5CAE75E1AF}" sibTransId="{598F81B6-939B-4A98-9870-CD4FEB73F26F}"/>
    <dgm:cxn modelId="{92D8265A-5D14-4D69-A283-260F9C07A077}" srcId="{94B0AB08-36F0-42F1-A6E1-C937422D751A}" destId="{194029AB-E1F2-4A95-8CE7-AA4089340BDF}" srcOrd="1" destOrd="0" parTransId="{8102D8D1-9CBB-4F86-980D-B38D0B6DD6F3}" sibTransId="{E2014E77-CDE9-4E7F-A426-A92521DDDD26}"/>
    <dgm:cxn modelId="{31932B22-0B47-4028-B5AB-FF4B13938AE3}" srcId="{E35C72E0-F020-4582-AC00-7D803E110637}" destId="{AFF890A3-0567-4E4C-B5E7-8223A536E3CB}" srcOrd="0" destOrd="0" parTransId="{E31471F5-E3CA-4E10-96A1-0D6E3CF9C145}" sibTransId="{AF7E89B5-8982-4BF3-BD82-FA138921FF4A}"/>
    <dgm:cxn modelId="{2DB9A4DC-F020-4FE1-AC47-14C108C5A971}" type="presOf" srcId="{AFF890A3-0567-4E4C-B5E7-8223A536E3CB}" destId="{C03B4BD7-DB31-4304-A1FC-087C4CE4CEC7}" srcOrd="0" destOrd="0" presId="urn:microsoft.com/office/officeart/2005/8/layout/hierarchy1"/>
    <dgm:cxn modelId="{111066DA-B60C-42E3-84E1-9FCF673B8CC7}" type="presOf" srcId="{0924547E-2CB1-4491-89C1-99E96579800E}" destId="{7F8D61B3-3B15-4540-9E79-3427A7CD6C04}" srcOrd="0" destOrd="0" presId="urn:microsoft.com/office/officeart/2005/8/layout/hierarchy1"/>
    <dgm:cxn modelId="{09C806A9-8B77-455F-A653-35A115C23128}" type="presParOf" srcId="{BD059E18-C714-49E7-A199-C18B727E5056}" destId="{EBF740E8-36ED-425D-BCE7-7B9E2EC59C3F}" srcOrd="0" destOrd="0" presId="urn:microsoft.com/office/officeart/2005/8/layout/hierarchy1"/>
    <dgm:cxn modelId="{1B1B73E6-BA84-482B-BD9B-5B2AFC8848D2}" type="presParOf" srcId="{EBF740E8-36ED-425D-BCE7-7B9E2EC59C3F}" destId="{7AB782F7-67C5-46EA-9A81-2A473B75196B}" srcOrd="0" destOrd="0" presId="urn:microsoft.com/office/officeart/2005/8/layout/hierarchy1"/>
    <dgm:cxn modelId="{60E86A16-EE9B-4E0A-B013-34EF6F5D0C15}" type="presParOf" srcId="{7AB782F7-67C5-46EA-9A81-2A473B75196B}" destId="{61F9B54A-2F1D-494D-8622-A86A79828818}" srcOrd="0" destOrd="0" presId="urn:microsoft.com/office/officeart/2005/8/layout/hierarchy1"/>
    <dgm:cxn modelId="{B4FC51EE-69E9-4A46-BE65-C4E2FC1662A7}" type="presParOf" srcId="{7AB782F7-67C5-46EA-9A81-2A473B75196B}" destId="{C03B4BD7-DB31-4304-A1FC-087C4CE4CEC7}" srcOrd="1" destOrd="0" presId="urn:microsoft.com/office/officeart/2005/8/layout/hierarchy1"/>
    <dgm:cxn modelId="{53D62240-5497-4F68-8441-CB6ADF665867}" type="presParOf" srcId="{EBF740E8-36ED-425D-BCE7-7B9E2EC59C3F}" destId="{DA6DA9E6-8FA1-4CDC-9915-706B7E087CA5}" srcOrd="1" destOrd="0" presId="urn:microsoft.com/office/officeart/2005/8/layout/hierarchy1"/>
    <dgm:cxn modelId="{663DA593-408E-4B91-B894-3DB5387972AA}" type="presParOf" srcId="{DA6DA9E6-8FA1-4CDC-9915-706B7E087CA5}" destId="{C2E39A3A-9398-4516-89A1-01F6CF96C2E1}" srcOrd="0" destOrd="0" presId="urn:microsoft.com/office/officeart/2005/8/layout/hierarchy1"/>
    <dgm:cxn modelId="{133F332C-BE60-45CF-AA5E-3FC59CD6E7B4}" type="presParOf" srcId="{DA6DA9E6-8FA1-4CDC-9915-706B7E087CA5}" destId="{2A64FFDA-B7DF-4995-9484-9FB4D1BD34E4}" srcOrd="1" destOrd="0" presId="urn:microsoft.com/office/officeart/2005/8/layout/hierarchy1"/>
    <dgm:cxn modelId="{73B849FC-E499-4DCB-ABCF-9F1ABEA7085E}" type="presParOf" srcId="{2A64FFDA-B7DF-4995-9484-9FB4D1BD34E4}" destId="{A04724DD-A4D9-4173-B593-C78190BA1E35}" srcOrd="0" destOrd="0" presId="urn:microsoft.com/office/officeart/2005/8/layout/hierarchy1"/>
    <dgm:cxn modelId="{41FF5393-D8DD-445B-BA8C-A48E0C2C4172}" type="presParOf" srcId="{A04724DD-A4D9-4173-B593-C78190BA1E35}" destId="{01C74072-C07F-4B6A-9ACC-202A091EB0BD}" srcOrd="0" destOrd="0" presId="urn:microsoft.com/office/officeart/2005/8/layout/hierarchy1"/>
    <dgm:cxn modelId="{1F4D0383-7960-41C8-8154-E860E6E0053E}" type="presParOf" srcId="{A04724DD-A4D9-4173-B593-C78190BA1E35}" destId="{8D096833-4E46-4DEB-B755-C344A960BEAE}" srcOrd="1" destOrd="0" presId="urn:microsoft.com/office/officeart/2005/8/layout/hierarchy1"/>
    <dgm:cxn modelId="{C4E0AFCA-9399-4BB9-B981-3897C64C1456}" type="presParOf" srcId="{2A64FFDA-B7DF-4995-9484-9FB4D1BD34E4}" destId="{0AF37FC6-34A2-49F5-AEEF-6A2C39BB0F56}" srcOrd="1" destOrd="0" presId="urn:microsoft.com/office/officeart/2005/8/layout/hierarchy1"/>
    <dgm:cxn modelId="{36EA00F9-F5DD-4FFB-B11D-863887869F0A}" type="presParOf" srcId="{BD059E18-C714-49E7-A199-C18B727E5056}" destId="{6749C080-BAC3-4154-8153-9283CD3A7376}" srcOrd="1" destOrd="0" presId="urn:microsoft.com/office/officeart/2005/8/layout/hierarchy1"/>
    <dgm:cxn modelId="{63EDF34F-1EA1-4D55-9F5D-B0139342F0AB}" type="presParOf" srcId="{6749C080-BAC3-4154-8153-9283CD3A7376}" destId="{49B5368C-3EFF-4C5F-8E86-C5885010F579}" srcOrd="0" destOrd="0" presId="urn:microsoft.com/office/officeart/2005/8/layout/hierarchy1"/>
    <dgm:cxn modelId="{71A6F93C-5BB0-4281-A91B-BCF1EC2E7F0B}" type="presParOf" srcId="{49B5368C-3EFF-4C5F-8E86-C5885010F579}" destId="{4E77B181-BB14-48F7-9143-B62B6673D213}" srcOrd="0" destOrd="0" presId="urn:microsoft.com/office/officeart/2005/8/layout/hierarchy1"/>
    <dgm:cxn modelId="{142D9634-BDEF-4E09-A795-7E435889BB33}" type="presParOf" srcId="{49B5368C-3EFF-4C5F-8E86-C5885010F579}" destId="{3052D8B2-64F8-406B-91C7-B73B72B464A9}" srcOrd="1" destOrd="0" presId="urn:microsoft.com/office/officeart/2005/8/layout/hierarchy1"/>
    <dgm:cxn modelId="{4F95BA7A-45C9-4CD5-88C9-F7171638AE4C}" type="presParOf" srcId="{6749C080-BAC3-4154-8153-9283CD3A7376}" destId="{C15AE9C3-673D-4AF0-B588-7B251549CF82}" srcOrd="1" destOrd="0" presId="urn:microsoft.com/office/officeart/2005/8/layout/hierarchy1"/>
    <dgm:cxn modelId="{2F585F96-E082-4E48-82EE-3AE4318F7D26}" type="presParOf" srcId="{C15AE9C3-673D-4AF0-B588-7B251549CF82}" destId="{7F8D61B3-3B15-4540-9E79-3427A7CD6C04}" srcOrd="0" destOrd="0" presId="urn:microsoft.com/office/officeart/2005/8/layout/hierarchy1"/>
    <dgm:cxn modelId="{9FFA56C9-93F7-49B0-A93F-C66FBCC1D8BF}" type="presParOf" srcId="{C15AE9C3-673D-4AF0-B588-7B251549CF82}" destId="{9947570F-1160-4F30-A14A-4554F7FA25D0}" srcOrd="1" destOrd="0" presId="urn:microsoft.com/office/officeart/2005/8/layout/hierarchy1"/>
    <dgm:cxn modelId="{011A6D4A-C471-4ADD-B10A-678D78C9C2B8}" type="presParOf" srcId="{9947570F-1160-4F30-A14A-4554F7FA25D0}" destId="{E64D3C95-F6FE-473E-A9D4-DBDA37379AF9}" srcOrd="0" destOrd="0" presId="urn:microsoft.com/office/officeart/2005/8/layout/hierarchy1"/>
    <dgm:cxn modelId="{B252C99D-DC73-4305-8E43-2EAD9616345A}" type="presParOf" srcId="{E64D3C95-F6FE-473E-A9D4-DBDA37379AF9}" destId="{C6EACB3D-AC66-4462-B124-7660ABE9E994}" srcOrd="0" destOrd="0" presId="urn:microsoft.com/office/officeart/2005/8/layout/hierarchy1"/>
    <dgm:cxn modelId="{01C0383B-49BA-4E78-90E9-E494EA52D545}" type="presParOf" srcId="{E64D3C95-F6FE-473E-A9D4-DBDA37379AF9}" destId="{55FE181B-3A8E-4BAE-B16B-3C4535648920}" srcOrd="1" destOrd="0" presId="urn:microsoft.com/office/officeart/2005/8/layout/hierarchy1"/>
    <dgm:cxn modelId="{95D94337-3797-4E43-B338-F97A4470E537}" type="presParOf" srcId="{9947570F-1160-4F30-A14A-4554F7FA25D0}" destId="{433D2F3C-18E0-494E-8BD9-49D0EBFF5B5B}" srcOrd="1" destOrd="0" presId="urn:microsoft.com/office/officeart/2005/8/layout/hierarchy1"/>
    <dgm:cxn modelId="{31229A54-E6F6-4575-B91C-94AEA42AA6E4}" type="presParOf" srcId="{433D2F3C-18E0-494E-8BD9-49D0EBFF5B5B}" destId="{A4762B9A-C98B-45B9-AB38-941D70434AC9}" srcOrd="0" destOrd="0" presId="urn:microsoft.com/office/officeart/2005/8/layout/hierarchy1"/>
    <dgm:cxn modelId="{263C5A6B-F7A5-4464-B876-4CCEAD3DAF80}" type="presParOf" srcId="{433D2F3C-18E0-494E-8BD9-49D0EBFF5B5B}" destId="{4BCF8204-9719-42EE-9B53-39D85ADD13ED}" srcOrd="1" destOrd="0" presId="urn:microsoft.com/office/officeart/2005/8/layout/hierarchy1"/>
    <dgm:cxn modelId="{1ABE84C9-9E77-42D7-A341-9FB6949F21DE}" type="presParOf" srcId="{4BCF8204-9719-42EE-9B53-39D85ADD13ED}" destId="{B00590DF-313B-44B0-9FEF-4FE5E53617FE}" srcOrd="0" destOrd="0" presId="urn:microsoft.com/office/officeart/2005/8/layout/hierarchy1"/>
    <dgm:cxn modelId="{69FACCD0-21FB-4031-A38D-EC283CB5A8B1}" type="presParOf" srcId="{B00590DF-313B-44B0-9FEF-4FE5E53617FE}" destId="{427F9863-C3CD-48E5-952C-79E00D0E2039}" srcOrd="0" destOrd="0" presId="urn:microsoft.com/office/officeart/2005/8/layout/hierarchy1"/>
    <dgm:cxn modelId="{BA652A17-E811-49FB-AD2D-B5AFBC5E3883}" type="presParOf" srcId="{B00590DF-313B-44B0-9FEF-4FE5E53617FE}" destId="{E6952A5E-249C-4F7C-B013-64C6449C4C3A}" srcOrd="1" destOrd="0" presId="urn:microsoft.com/office/officeart/2005/8/layout/hierarchy1"/>
    <dgm:cxn modelId="{4680990E-A0D4-4298-9AB9-593C0A105996}" type="presParOf" srcId="{4BCF8204-9719-42EE-9B53-39D85ADD13ED}" destId="{4999648F-1375-419C-92AB-11236447EFEF}" srcOrd="1" destOrd="0" presId="urn:microsoft.com/office/officeart/2005/8/layout/hierarchy1"/>
    <dgm:cxn modelId="{B62FE2E3-FDD4-451C-AE23-0B0AAD23B984}" type="presParOf" srcId="{C15AE9C3-673D-4AF0-B588-7B251549CF82}" destId="{DD845730-553B-434B-989F-0F5838EB354C}" srcOrd="2" destOrd="0" presId="urn:microsoft.com/office/officeart/2005/8/layout/hierarchy1"/>
    <dgm:cxn modelId="{45E70A0F-CBF5-4A21-A6D0-93A2970F9508}" type="presParOf" srcId="{C15AE9C3-673D-4AF0-B588-7B251549CF82}" destId="{7F6E6729-F50E-47D4-B44F-2AC54EC15BE9}" srcOrd="3" destOrd="0" presId="urn:microsoft.com/office/officeart/2005/8/layout/hierarchy1"/>
    <dgm:cxn modelId="{1582E233-E379-4013-97E0-0BEE20E5B79E}" type="presParOf" srcId="{7F6E6729-F50E-47D4-B44F-2AC54EC15BE9}" destId="{3BC9EEA1-5085-4E0B-BB52-D7FE64C10A40}" srcOrd="0" destOrd="0" presId="urn:microsoft.com/office/officeart/2005/8/layout/hierarchy1"/>
    <dgm:cxn modelId="{A5A691EA-3957-4945-9000-59B78CBE0D31}" type="presParOf" srcId="{3BC9EEA1-5085-4E0B-BB52-D7FE64C10A40}" destId="{AC9A5457-6EDA-4C69-B892-1943B6B8F917}" srcOrd="0" destOrd="0" presId="urn:microsoft.com/office/officeart/2005/8/layout/hierarchy1"/>
    <dgm:cxn modelId="{1D88E8AF-AAFD-418A-A617-909A552833B6}" type="presParOf" srcId="{3BC9EEA1-5085-4E0B-BB52-D7FE64C10A40}" destId="{E377C149-1457-49DF-9BE7-B04C2391D8DC}" srcOrd="1" destOrd="0" presId="urn:microsoft.com/office/officeart/2005/8/layout/hierarchy1"/>
    <dgm:cxn modelId="{8DC4BA5B-272F-42EB-B1A5-B062EF3B9D5F}" type="presParOf" srcId="{7F6E6729-F50E-47D4-B44F-2AC54EC15BE9}" destId="{5B2105E5-1DAA-4CF6-892D-47AD557D35A3}" srcOrd="1" destOrd="0" presId="urn:microsoft.com/office/officeart/2005/8/layout/hierarchy1"/>
    <dgm:cxn modelId="{7246E557-791F-4036-8A27-C84BC4D86196}" type="presParOf" srcId="{5B2105E5-1DAA-4CF6-892D-47AD557D35A3}" destId="{02FE8FC4-E783-4525-B7DB-A1278933F9A1}" srcOrd="0" destOrd="0" presId="urn:microsoft.com/office/officeart/2005/8/layout/hierarchy1"/>
    <dgm:cxn modelId="{3B6AC538-CE70-4F0A-A703-6F2919C0E04C}" type="presParOf" srcId="{5B2105E5-1DAA-4CF6-892D-47AD557D35A3}" destId="{1D02854A-13EF-4214-A79B-FA4AB45E52B4}" srcOrd="1" destOrd="0" presId="urn:microsoft.com/office/officeart/2005/8/layout/hierarchy1"/>
    <dgm:cxn modelId="{BB78E916-387E-4872-9839-467ED607CBD9}" type="presParOf" srcId="{1D02854A-13EF-4214-A79B-FA4AB45E52B4}" destId="{69883850-56B3-4243-8DCB-9E86FAA0F59E}" srcOrd="0" destOrd="0" presId="urn:microsoft.com/office/officeart/2005/8/layout/hierarchy1"/>
    <dgm:cxn modelId="{E68B29CC-6D86-4491-BE4D-DE1C4C96161C}" type="presParOf" srcId="{69883850-56B3-4243-8DCB-9E86FAA0F59E}" destId="{A6E7CB29-A745-4491-86A8-1E845D6160AC}" srcOrd="0" destOrd="0" presId="urn:microsoft.com/office/officeart/2005/8/layout/hierarchy1"/>
    <dgm:cxn modelId="{661F4B48-0E08-4308-8B4E-FF10276DFF2F}" type="presParOf" srcId="{69883850-56B3-4243-8DCB-9E86FAA0F59E}" destId="{211D9604-981F-4FC0-8DC6-5978C64FD12F}" srcOrd="1" destOrd="0" presId="urn:microsoft.com/office/officeart/2005/8/layout/hierarchy1"/>
    <dgm:cxn modelId="{6ABD811B-6D04-4F09-B710-45B9D8A5818A}" type="presParOf" srcId="{1D02854A-13EF-4214-A79B-FA4AB45E52B4}" destId="{2BCC7784-63BF-4DD0-8AC6-2BD76C29D2F3}" srcOrd="1" destOrd="0" presId="urn:microsoft.com/office/officeart/2005/8/layout/hierarchy1"/>
    <dgm:cxn modelId="{314CCB60-3242-4503-81BB-F3A9B8EFE38B}" type="presParOf" srcId="{5B2105E5-1DAA-4CF6-892D-47AD557D35A3}" destId="{604CF4C9-25E6-4A50-AC89-5B0AF18C6903}" srcOrd="2" destOrd="0" presId="urn:microsoft.com/office/officeart/2005/8/layout/hierarchy1"/>
    <dgm:cxn modelId="{D9ED4315-7302-4616-95EB-8785A2C964C8}" type="presParOf" srcId="{5B2105E5-1DAA-4CF6-892D-47AD557D35A3}" destId="{1659FB37-D5EC-4356-8853-8288C1723493}" srcOrd="3" destOrd="0" presId="urn:microsoft.com/office/officeart/2005/8/layout/hierarchy1"/>
    <dgm:cxn modelId="{12F03F74-F8B7-4550-BF00-099EAD2AF9FE}" type="presParOf" srcId="{1659FB37-D5EC-4356-8853-8288C1723493}" destId="{B64DAD29-6BF1-43FC-81B4-0B071EA15E07}" srcOrd="0" destOrd="0" presId="urn:microsoft.com/office/officeart/2005/8/layout/hierarchy1"/>
    <dgm:cxn modelId="{DD55E43C-0DB0-48B9-AC87-8BB805B2A756}" type="presParOf" srcId="{B64DAD29-6BF1-43FC-81B4-0B071EA15E07}" destId="{01F5C19E-A5B4-483A-B277-B424D70DAA99}" srcOrd="0" destOrd="0" presId="urn:microsoft.com/office/officeart/2005/8/layout/hierarchy1"/>
    <dgm:cxn modelId="{1F87D485-3F07-4119-A56C-9E08B5101C25}" type="presParOf" srcId="{B64DAD29-6BF1-43FC-81B4-0B071EA15E07}" destId="{9689B606-9624-4C72-9F9A-7B816B62BC2B}" srcOrd="1" destOrd="0" presId="urn:microsoft.com/office/officeart/2005/8/layout/hierarchy1"/>
    <dgm:cxn modelId="{9BD9FB5B-5F53-45F2-8358-ABF95083DC50}" type="presParOf" srcId="{1659FB37-D5EC-4356-8853-8288C1723493}" destId="{15E08B8D-2483-4952-90D9-56F6DCF48D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ABECF-95F3-4303-9887-C8CAC3256EA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D9FA4-C162-46E7-B838-99A949A849C7}">
      <dgm:prSet phldrT="[Текст]" custT="1"/>
      <dgm:spPr/>
      <dgm:t>
        <a:bodyPr/>
        <a:lstStyle/>
        <a:p>
          <a:r>
            <a:rPr lang="ru-RU" altLang="ru-RU" sz="1800" b="1" dirty="0" smtClean="0">
              <a:solidFill>
                <a:schemeClr val="bg1"/>
              </a:solidFill>
            </a:rPr>
            <a:t>Национальный центр тестирования</a:t>
          </a:r>
          <a:endParaRPr lang="ru-RU" sz="1800" dirty="0">
            <a:solidFill>
              <a:schemeClr val="bg1"/>
            </a:solidFill>
          </a:endParaRPr>
        </a:p>
      </dgm:t>
    </dgm:pt>
    <dgm:pt modelId="{1C8E60C7-B40B-4DE3-A921-E97C2D7CBA40}" type="parTrans" cxnId="{CC4BEAB4-B70D-4D80-9DF8-683281E26043}">
      <dgm:prSet/>
      <dgm:spPr/>
      <dgm:t>
        <a:bodyPr/>
        <a:lstStyle/>
        <a:p>
          <a:endParaRPr lang="ru-RU" sz="2000"/>
        </a:p>
      </dgm:t>
    </dgm:pt>
    <dgm:pt modelId="{123F8CAC-DB89-4DC8-92D8-27A82CA816B0}" type="sibTrans" cxnId="{CC4BEAB4-B70D-4D80-9DF8-683281E2604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2000"/>
        </a:p>
      </dgm:t>
    </dgm:pt>
    <dgm:pt modelId="{0D4E2C9D-3F4C-4B0A-8E66-4F200CEE1659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подготовка экзаменационных материалов</a:t>
          </a:r>
          <a:endParaRPr lang="ru-RU" sz="1400" dirty="0"/>
        </a:p>
      </dgm:t>
    </dgm:pt>
    <dgm:pt modelId="{AB6ADB21-6744-4063-BB35-ACB76660795B}" type="parTrans" cxnId="{8C227B5C-3F13-44F6-A40E-B0D618F45DFD}">
      <dgm:prSet/>
      <dgm:spPr/>
      <dgm:t>
        <a:bodyPr/>
        <a:lstStyle/>
        <a:p>
          <a:endParaRPr lang="ru-RU" sz="2000"/>
        </a:p>
      </dgm:t>
    </dgm:pt>
    <dgm:pt modelId="{F7919C90-300F-4078-92BD-0CF7FF796109}" type="sibTrans" cxnId="{8C227B5C-3F13-44F6-A40E-B0D618F45DFD}">
      <dgm:prSet/>
      <dgm:spPr/>
      <dgm:t>
        <a:bodyPr/>
        <a:lstStyle/>
        <a:p>
          <a:endParaRPr lang="ru-RU" sz="2000"/>
        </a:p>
      </dgm:t>
    </dgm:pt>
    <dgm:pt modelId="{B8B952CF-849A-4FD1-9E84-AC1E14EDF581}">
      <dgm:prSet phldrT="[Текст]" custT="1"/>
      <dgm:spPr/>
      <dgm:t>
        <a:bodyPr/>
        <a:lstStyle/>
        <a:p>
          <a:r>
            <a:rPr lang="ru-RU" altLang="ru-RU" sz="1800" b="1" dirty="0" smtClean="0">
              <a:solidFill>
                <a:schemeClr val="bg1"/>
              </a:solidFill>
            </a:rPr>
            <a:t>Областные управления образования</a:t>
          </a:r>
          <a:endParaRPr lang="ru-RU" sz="1800" dirty="0">
            <a:solidFill>
              <a:schemeClr val="bg1"/>
            </a:solidFill>
          </a:endParaRPr>
        </a:p>
      </dgm:t>
    </dgm:pt>
    <dgm:pt modelId="{5C503454-C962-40A9-8AC6-E3B84F0AD001}" type="parTrans" cxnId="{DDF67EAD-AC7C-4896-B24E-830872B511D2}">
      <dgm:prSet/>
      <dgm:spPr/>
      <dgm:t>
        <a:bodyPr/>
        <a:lstStyle/>
        <a:p>
          <a:endParaRPr lang="ru-RU" sz="2000"/>
        </a:p>
      </dgm:t>
    </dgm:pt>
    <dgm:pt modelId="{36008A1C-3FBA-4099-B88B-D3DFC2ADCC34}" type="sibTrans" cxnId="{DDF67EAD-AC7C-4896-B24E-830872B511D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2000"/>
        </a:p>
      </dgm:t>
    </dgm:pt>
    <dgm:pt modelId="{E2BBF2F0-9786-4A8A-92B6-D944CA563E23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хранение экзаменационных материалов</a:t>
          </a:r>
          <a:endParaRPr lang="ru-RU" sz="1400" dirty="0"/>
        </a:p>
      </dgm:t>
    </dgm:pt>
    <dgm:pt modelId="{6106D8D1-773B-426B-8079-D9D1E17CE701}" type="parTrans" cxnId="{E3B1C118-A8E2-43DA-B770-5BA062B350A9}">
      <dgm:prSet/>
      <dgm:spPr/>
      <dgm:t>
        <a:bodyPr/>
        <a:lstStyle/>
        <a:p>
          <a:endParaRPr lang="ru-RU" sz="2000"/>
        </a:p>
      </dgm:t>
    </dgm:pt>
    <dgm:pt modelId="{D0E25808-24A4-4BA9-903F-320CA5FCFF4C}" type="sibTrans" cxnId="{E3B1C118-A8E2-43DA-B770-5BA062B350A9}">
      <dgm:prSet/>
      <dgm:spPr/>
      <dgm:t>
        <a:bodyPr/>
        <a:lstStyle/>
        <a:p>
          <a:endParaRPr lang="ru-RU" sz="2000"/>
        </a:p>
      </dgm:t>
    </dgm:pt>
    <dgm:pt modelId="{6FCFD3D7-8892-4498-8A8F-49A7CB5451C8}">
      <dgm:prSet phldrT="[Текст]" custT="1"/>
      <dgm:spPr/>
      <dgm:t>
        <a:bodyPr/>
        <a:lstStyle/>
        <a:p>
          <a:r>
            <a:rPr lang="ru-RU" altLang="ru-RU" sz="1800" b="1" dirty="0" smtClean="0">
              <a:solidFill>
                <a:schemeClr val="bg1"/>
              </a:solidFill>
            </a:rPr>
            <a:t>Школа</a:t>
          </a:r>
          <a:endParaRPr lang="ru-RU" sz="1800" dirty="0">
            <a:solidFill>
              <a:schemeClr val="bg1"/>
            </a:solidFill>
          </a:endParaRPr>
        </a:p>
      </dgm:t>
    </dgm:pt>
    <dgm:pt modelId="{C317874D-F5EF-4A25-B16C-CF699AB2B851}" type="parTrans" cxnId="{56C3AFF5-BF64-484E-BB6F-C54495020437}">
      <dgm:prSet/>
      <dgm:spPr/>
      <dgm:t>
        <a:bodyPr/>
        <a:lstStyle/>
        <a:p>
          <a:endParaRPr lang="ru-RU" sz="2000"/>
        </a:p>
      </dgm:t>
    </dgm:pt>
    <dgm:pt modelId="{9DD92EFE-9527-4A44-8659-533EBECC07BB}" type="sibTrans" cxnId="{56C3AFF5-BF64-484E-BB6F-C54495020437}">
      <dgm:prSet/>
      <dgm:spPr/>
      <dgm:t>
        <a:bodyPr/>
        <a:lstStyle/>
        <a:p>
          <a:endParaRPr lang="ru-RU" sz="2000"/>
        </a:p>
      </dgm:t>
    </dgm:pt>
    <dgm:pt modelId="{016DE815-8215-4298-9ADD-4F3C7E05D292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проведение тестирования</a:t>
          </a:r>
          <a:endParaRPr lang="ru-RU" sz="1400" dirty="0"/>
        </a:p>
      </dgm:t>
    </dgm:pt>
    <dgm:pt modelId="{A5D15AC1-2516-4B73-B0CF-C0F0348FCBAC}" type="parTrans" cxnId="{C93562C5-4214-48F2-AD85-6E0210BEF4C6}">
      <dgm:prSet/>
      <dgm:spPr/>
      <dgm:t>
        <a:bodyPr/>
        <a:lstStyle/>
        <a:p>
          <a:endParaRPr lang="ru-RU" sz="2000"/>
        </a:p>
      </dgm:t>
    </dgm:pt>
    <dgm:pt modelId="{2BC444C9-D1CA-488B-9F38-CE7A2466BD37}" type="sibTrans" cxnId="{C93562C5-4214-48F2-AD85-6E0210BEF4C6}">
      <dgm:prSet/>
      <dgm:spPr/>
      <dgm:t>
        <a:bodyPr/>
        <a:lstStyle/>
        <a:p>
          <a:endParaRPr lang="ru-RU" sz="2000"/>
        </a:p>
      </dgm:t>
    </dgm:pt>
    <dgm:pt modelId="{86A3FE29-C960-41EA-97C8-0E853274C35F}">
      <dgm:prSet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доставка экзаменационных материалов в областные управления образования</a:t>
          </a:r>
          <a:endParaRPr lang="ru-RU" altLang="ru-RU" sz="1400" dirty="0">
            <a:solidFill>
              <a:srgbClr val="000000"/>
            </a:solidFill>
          </a:endParaRPr>
        </a:p>
      </dgm:t>
    </dgm:pt>
    <dgm:pt modelId="{F3A97CE8-7A8F-47AD-BB4C-023800624675}" type="parTrans" cxnId="{1A2F3C2D-DF1D-4377-BD40-E9A3A2471D81}">
      <dgm:prSet/>
      <dgm:spPr/>
      <dgm:t>
        <a:bodyPr/>
        <a:lstStyle/>
        <a:p>
          <a:endParaRPr lang="ru-RU" sz="2000"/>
        </a:p>
      </dgm:t>
    </dgm:pt>
    <dgm:pt modelId="{BBB3F2FA-A9B6-4210-9717-3FFE7ED60451}" type="sibTrans" cxnId="{1A2F3C2D-DF1D-4377-BD40-E9A3A2471D81}">
      <dgm:prSet/>
      <dgm:spPr/>
      <dgm:t>
        <a:bodyPr/>
        <a:lstStyle/>
        <a:p>
          <a:endParaRPr lang="ru-RU" sz="2000"/>
        </a:p>
      </dgm:t>
    </dgm:pt>
    <dgm:pt modelId="{EC107272-B315-4B7E-9A2B-A36E82DA3278}">
      <dgm:prSet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доставка экзаменационных материалов в организации образования</a:t>
          </a:r>
          <a:endParaRPr lang="ru-RU" altLang="ru-RU" sz="1400" dirty="0">
            <a:solidFill>
              <a:srgbClr val="000000"/>
            </a:solidFill>
          </a:endParaRPr>
        </a:p>
      </dgm:t>
    </dgm:pt>
    <dgm:pt modelId="{57198084-0CF1-4876-A40A-F75391E91058}" type="parTrans" cxnId="{4C77BB3F-1912-40C4-97D0-32EAEC2A5414}">
      <dgm:prSet/>
      <dgm:spPr/>
      <dgm:t>
        <a:bodyPr/>
        <a:lstStyle/>
        <a:p>
          <a:endParaRPr lang="ru-RU" sz="2000"/>
        </a:p>
      </dgm:t>
    </dgm:pt>
    <dgm:pt modelId="{E8DB29C6-BDAF-450C-B490-18316104E9BB}" type="sibTrans" cxnId="{4C77BB3F-1912-40C4-97D0-32EAEC2A5414}">
      <dgm:prSet/>
      <dgm:spPr/>
      <dgm:t>
        <a:bodyPr/>
        <a:lstStyle/>
        <a:p>
          <a:endParaRPr lang="ru-RU" sz="2000"/>
        </a:p>
      </dgm:t>
    </dgm:pt>
    <dgm:pt modelId="{882C836F-894F-434F-9FA3-9511534088FE}">
      <dgm:prSet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обработка результатов тестирования</a:t>
          </a:r>
          <a:endParaRPr lang="ru-RU" altLang="ru-RU" sz="1400" dirty="0">
            <a:solidFill>
              <a:srgbClr val="000000"/>
            </a:solidFill>
          </a:endParaRPr>
        </a:p>
      </dgm:t>
    </dgm:pt>
    <dgm:pt modelId="{F857791D-9EFC-4364-8E8E-979087806F64}" type="parTrans" cxnId="{D7F2DE9B-A3DE-46A6-A97D-873DE43AFD30}">
      <dgm:prSet/>
      <dgm:spPr/>
      <dgm:t>
        <a:bodyPr/>
        <a:lstStyle/>
        <a:p>
          <a:endParaRPr lang="ru-RU" sz="2000"/>
        </a:p>
      </dgm:t>
    </dgm:pt>
    <dgm:pt modelId="{DEFE1BF6-E537-43D5-AF80-811A90FA692E}" type="sibTrans" cxnId="{D7F2DE9B-A3DE-46A6-A97D-873DE43AFD30}">
      <dgm:prSet/>
      <dgm:spPr/>
      <dgm:t>
        <a:bodyPr/>
        <a:lstStyle/>
        <a:p>
          <a:endParaRPr lang="ru-RU" sz="2000"/>
        </a:p>
      </dgm:t>
    </dgm:pt>
    <dgm:pt modelId="{5D34B943-CA43-4E96-9B03-B5FD913DA554}">
      <dgm:prSet custT="1"/>
      <dgm:spPr/>
      <dgm:t>
        <a:bodyPr/>
        <a:lstStyle/>
        <a:p>
          <a:r>
            <a:rPr lang="ru-RU" altLang="ru-RU" sz="1400" dirty="0" smtClean="0">
              <a:solidFill>
                <a:srgbClr val="000000"/>
              </a:solidFill>
            </a:rPr>
            <a:t>выдача результатов</a:t>
          </a:r>
          <a:endParaRPr lang="ru-RU" altLang="ru-RU" sz="1400" dirty="0">
            <a:solidFill>
              <a:srgbClr val="000000"/>
            </a:solidFill>
          </a:endParaRPr>
        </a:p>
      </dgm:t>
    </dgm:pt>
    <dgm:pt modelId="{630A74F9-25A8-41C3-8477-E2F24991F23E}" type="parTrans" cxnId="{FA6B3933-4FC5-42F4-A600-F16878CA039E}">
      <dgm:prSet/>
      <dgm:spPr/>
      <dgm:t>
        <a:bodyPr/>
        <a:lstStyle/>
        <a:p>
          <a:endParaRPr lang="ru-RU" sz="2000"/>
        </a:p>
      </dgm:t>
    </dgm:pt>
    <dgm:pt modelId="{43A12D93-ADCB-44C6-A58C-7B2AEB3DB658}" type="sibTrans" cxnId="{FA6B3933-4FC5-42F4-A600-F16878CA039E}">
      <dgm:prSet/>
      <dgm:spPr/>
      <dgm:t>
        <a:bodyPr/>
        <a:lstStyle/>
        <a:p>
          <a:endParaRPr lang="ru-RU" sz="2000"/>
        </a:p>
      </dgm:t>
    </dgm:pt>
    <dgm:pt modelId="{FA12E2DB-8212-4CB2-9283-9AECA4F56F4A}" type="pres">
      <dgm:prSet presAssocID="{348ABECF-95F3-4303-9887-C8CAC3256E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09782-483C-49FD-8185-8B760CE044E6}" type="pres">
      <dgm:prSet presAssocID="{348ABECF-95F3-4303-9887-C8CAC3256EA3}" presName="tSp" presStyleCnt="0"/>
      <dgm:spPr/>
    </dgm:pt>
    <dgm:pt modelId="{EF1CBC37-F56C-4E5F-8BC4-D66E74C59C75}" type="pres">
      <dgm:prSet presAssocID="{348ABECF-95F3-4303-9887-C8CAC3256EA3}" presName="bSp" presStyleCnt="0"/>
      <dgm:spPr/>
    </dgm:pt>
    <dgm:pt modelId="{0DA56632-24C5-41B4-892D-F20C9A53BACA}" type="pres">
      <dgm:prSet presAssocID="{348ABECF-95F3-4303-9887-C8CAC3256EA3}" presName="process" presStyleCnt="0"/>
      <dgm:spPr/>
    </dgm:pt>
    <dgm:pt modelId="{2634E6A3-84EF-47D0-8ACD-45E387D41B45}" type="pres">
      <dgm:prSet presAssocID="{422D9FA4-C162-46E7-B838-99A949A849C7}" presName="composite1" presStyleCnt="0"/>
      <dgm:spPr/>
    </dgm:pt>
    <dgm:pt modelId="{1A77D78B-3853-4BEE-9034-DF804B931D81}" type="pres">
      <dgm:prSet presAssocID="{422D9FA4-C162-46E7-B838-99A949A849C7}" presName="dummyNode1" presStyleLbl="node1" presStyleIdx="0" presStyleCnt="3"/>
      <dgm:spPr/>
    </dgm:pt>
    <dgm:pt modelId="{92DC76AC-7B5F-41D4-B552-3218011C37B7}" type="pres">
      <dgm:prSet presAssocID="{422D9FA4-C162-46E7-B838-99A949A849C7}" presName="childNode1" presStyleLbl="bgAcc1" presStyleIdx="0" presStyleCnt="3" custScaleY="124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40E61-BAE4-42E4-AA6B-EFA98114A928}" type="pres">
      <dgm:prSet presAssocID="{422D9FA4-C162-46E7-B838-99A949A849C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783D2-5C66-4256-8C45-FF5528E39EBE}" type="pres">
      <dgm:prSet presAssocID="{422D9FA4-C162-46E7-B838-99A949A849C7}" presName="parentNode1" presStyleLbl="node1" presStyleIdx="0" presStyleCnt="3" custLinFactNeighborX="-1267" custLinFactNeighborY="325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3C44C-5353-4082-BE0C-A2ABCB18AD5B}" type="pres">
      <dgm:prSet presAssocID="{422D9FA4-C162-46E7-B838-99A949A849C7}" presName="connSite1" presStyleCnt="0"/>
      <dgm:spPr/>
    </dgm:pt>
    <dgm:pt modelId="{3D0B9D87-63D9-4FF2-8F4B-EB767226A11F}" type="pres">
      <dgm:prSet presAssocID="{123F8CAC-DB89-4DC8-92D8-27A82CA816B0}" presName="Name9" presStyleLbl="sibTrans2D1" presStyleIdx="0" presStyleCnt="2"/>
      <dgm:spPr/>
      <dgm:t>
        <a:bodyPr/>
        <a:lstStyle/>
        <a:p>
          <a:endParaRPr lang="ru-RU"/>
        </a:p>
      </dgm:t>
    </dgm:pt>
    <dgm:pt modelId="{60A52BAD-4DFC-4CFE-B1F8-B7AF927F217C}" type="pres">
      <dgm:prSet presAssocID="{B8B952CF-849A-4FD1-9E84-AC1E14EDF581}" presName="composite2" presStyleCnt="0"/>
      <dgm:spPr/>
    </dgm:pt>
    <dgm:pt modelId="{B3438052-BF89-4FDC-B09D-305079A2DC41}" type="pres">
      <dgm:prSet presAssocID="{B8B952CF-849A-4FD1-9E84-AC1E14EDF581}" presName="dummyNode2" presStyleLbl="node1" presStyleIdx="0" presStyleCnt="3"/>
      <dgm:spPr/>
    </dgm:pt>
    <dgm:pt modelId="{48728659-1CB9-4BAD-BA87-66F0B440DFFD}" type="pres">
      <dgm:prSet presAssocID="{B8B952CF-849A-4FD1-9E84-AC1E14EDF581}" presName="childNode2" presStyleLbl="bgAcc1" presStyleIdx="1" presStyleCnt="3" custScaleY="12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1E5F0-C6F3-4E2E-B4F4-56635E74A458}" type="pres">
      <dgm:prSet presAssocID="{B8B952CF-849A-4FD1-9E84-AC1E14EDF58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271E8-AE4B-4BA0-9700-616B90D42004}" type="pres">
      <dgm:prSet presAssocID="{B8B952CF-849A-4FD1-9E84-AC1E14EDF58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667F9-9F81-4180-B47F-A3EE4FBA1B35}" type="pres">
      <dgm:prSet presAssocID="{B8B952CF-849A-4FD1-9E84-AC1E14EDF581}" presName="connSite2" presStyleCnt="0"/>
      <dgm:spPr/>
    </dgm:pt>
    <dgm:pt modelId="{C4311496-B8D3-4E73-8D78-8C695B6DFFD3}" type="pres">
      <dgm:prSet presAssocID="{36008A1C-3FBA-4099-B88B-D3DFC2ADCC34}" presName="Name18" presStyleLbl="sibTrans2D1" presStyleIdx="1" presStyleCnt="2"/>
      <dgm:spPr/>
      <dgm:t>
        <a:bodyPr/>
        <a:lstStyle/>
        <a:p>
          <a:endParaRPr lang="ru-RU"/>
        </a:p>
      </dgm:t>
    </dgm:pt>
    <dgm:pt modelId="{91C9041F-F7FC-478E-8CC2-8F0554590CE9}" type="pres">
      <dgm:prSet presAssocID="{6FCFD3D7-8892-4498-8A8F-49A7CB5451C8}" presName="composite1" presStyleCnt="0"/>
      <dgm:spPr/>
    </dgm:pt>
    <dgm:pt modelId="{930BF348-0445-4E51-9FE2-BB8C7CE0A9DC}" type="pres">
      <dgm:prSet presAssocID="{6FCFD3D7-8892-4498-8A8F-49A7CB5451C8}" presName="dummyNode1" presStyleLbl="node1" presStyleIdx="1" presStyleCnt="3"/>
      <dgm:spPr/>
    </dgm:pt>
    <dgm:pt modelId="{EA787B0A-7CFA-4A7E-BF0B-46B8F96CC78B}" type="pres">
      <dgm:prSet presAssocID="{6FCFD3D7-8892-4498-8A8F-49A7CB5451C8}" presName="childNode1" presStyleLbl="bgAcc1" presStyleIdx="2" presStyleCnt="3" custScaleY="124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48649-B4C8-41E6-B41E-71BD288E9FBE}" type="pres">
      <dgm:prSet presAssocID="{6FCFD3D7-8892-4498-8A8F-49A7CB5451C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8A99-AD74-416E-83EC-94F154C42DBA}" type="pres">
      <dgm:prSet presAssocID="{6FCFD3D7-8892-4498-8A8F-49A7CB5451C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7B32F-E9D7-4FB3-9E25-EBC49F9F5D82}" type="pres">
      <dgm:prSet presAssocID="{6FCFD3D7-8892-4498-8A8F-49A7CB5451C8}" presName="connSite1" presStyleCnt="0"/>
      <dgm:spPr/>
    </dgm:pt>
  </dgm:ptLst>
  <dgm:cxnLst>
    <dgm:cxn modelId="{30681C20-B841-4998-8060-BBDE98C1F847}" type="presOf" srcId="{882C836F-894F-434F-9FA3-9511534088FE}" destId="{3B648649-B4C8-41E6-B41E-71BD288E9FBE}" srcOrd="1" destOrd="1" presId="urn:microsoft.com/office/officeart/2005/8/layout/hProcess4"/>
    <dgm:cxn modelId="{CC4BEAB4-B70D-4D80-9DF8-683281E26043}" srcId="{348ABECF-95F3-4303-9887-C8CAC3256EA3}" destId="{422D9FA4-C162-46E7-B838-99A949A849C7}" srcOrd="0" destOrd="0" parTransId="{1C8E60C7-B40B-4DE3-A921-E97C2D7CBA40}" sibTransId="{123F8CAC-DB89-4DC8-92D8-27A82CA816B0}"/>
    <dgm:cxn modelId="{FACD97C6-52CB-40E9-88D4-8D5837911538}" type="presOf" srcId="{016DE815-8215-4298-9ADD-4F3C7E05D292}" destId="{3B648649-B4C8-41E6-B41E-71BD288E9FBE}" srcOrd="1" destOrd="0" presId="urn:microsoft.com/office/officeart/2005/8/layout/hProcess4"/>
    <dgm:cxn modelId="{E3B1C118-A8E2-43DA-B770-5BA062B350A9}" srcId="{B8B952CF-849A-4FD1-9E84-AC1E14EDF581}" destId="{E2BBF2F0-9786-4A8A-92B6-D944CA563E23}" srcOrd="0" destOrd="0" parTransId="{6106D8D1-773B-426B-8079-D9D1E17CE701}" sibTransId="{D0E25808-24A4-4BA9-903F-320CA5FCFF4C}"/>
    <dgm:cxn modelId="{5702B9D2-6673-46C2-9DC2-BC4FF536BCAB}" type="presOf" srcId="{E2BBF2F0-9786-4A8A-92B6-D944CA563E23}" destId="{48728659-1CB9-4BAD-BA87-66F0B440DFFD}" srcOrd="0" destOrd="0" presId="urn:microsoft.com/office/officeart/2005/8/layout/hProcess4"/>
    <dgm:cxn modelId="{1E9EF572-BF83-4EA0-A0B6-2B25BD94DBA6}" type="presOf" srcId="{348ABECF-95F3-4303-9887-C8CAC3256EA3}" destId="{FA12E2DB-8212-4CB2-9283-9AECA4F56F4A}" srcOrd="0" destOrd="0" presId="urn:microsoft.com/office/officeart/2005/8/layout/hProcess4"/>
    <dgm:cxn modelId="{1A2F3C2D-DF1D-4377-BD40-E9A3A2471D81}" srcId="{422D9FA4-C162-46E7-B838-99A949A849C7}" destId="{86A3FE29-C960-41EA-97C8-0E853274C35F}" srcOrd="1" destOrd="0" parTransId="{F3A97CE8-7A8F-47AD-BB4C-023800624675}" sibTransId="{BBB3F2FA-A9B6-4210-9717-3FFE7ED60451}"/>
    <dgm:cxn modelId="{4C77BB3F-1912-40C4-97D0-32EAEC2A5414}" srcId="{B8B952CF-849A-4FD1-9E84-AC1E14EDF581}" destId="{EC107272-B315-4B7E-9A2B-A36E82DA3278}" srcOrd="1" destOrd="0" parTransId="{57198084-0CF1-4876-A40A-F75391E91058}" sibTransId="{E8DB29C6-BDAF-450C-B490-18316104E9BB}"/>
    <dgm:cxn modelId="{2CC0DBFE-2F23-46BD-8954-17E6B2C64922}" type="presOf" srcId="{0D4E2C9D-3F4C-4B0A-8E66-4F200CEE1659}" destId="{92DC76AC-7B5F-41D4-B552-3218011C37B7}" srcOrd="0" destOrd="0" presId="urn:microsoft.com/office/officeart/2005/8/layout/hProcess4"/>
    <dgm:cxn modelId="{6EAF2CF6-56B9-483E-98BD-8CAE7AF99456}" type="presOf" srcId="{86A3FE29-C960-41EA-97C8-0E853274C35F}" destId="{5B640E61-BAE4-42E4-AA6B-EFA98114A928}" srcOrd="1" destOrd="1" presId="urn:microsoft.com/office/officeart/2005/8/layout/hProcess4"/>
    <dgm:cxn modelId="{B799EC6D-6662-4BEA-ABD0-9377CD2B7325}" type="presOf" srcId="{B8B952CF-849A-4FD1-9E84-AC1E14EDF581}" destId="{44B271E8-AE4B-4BA0-9700-616B90D42004}" srcOrd="0" destOrd="0" presId="urn:microsoft.com/office/officeart/2005/8/layout/hProcess4"/>
    <dgm:cxn modelId="{1ACFB349-7E48-44B6-9C10-5F02C60703D6}" type="presOf" srcId="{E2BBF2F0-9786-4A8A-92B6-D944CA563E23}" destId="{0651E5F0-C6F3-4E2E-B4F4-56635E74A458}" srcOrd="1" destOrd="0" presId="urn:microsoft.com/office/officeart/2005/8/layout/hProcess4"/>
    <dgm:cxn modelId="{15E8877A-DC03-4F68-AD42-CE71A90549C3}" type="presOf" srcId="{86A3FE29-C960-41EA-97C8-0E853274C35F}" destId="{92DC76AC-7B5F-41D4-B552-3218011C37B7}" srcOrd="0" destOrd="1" presId="urn:microsoft.com/office/officeart/2005/8/layout/hProcess4"/>
    <dgm:cxn modelId="{9116F8CE-A7A3-44D1-A37F-6D139F439B38}" type="presOf" srcId="{5D34B943-CA43-4E96-9B03-B5FD913DA554}" destId="{3B648649-B4C8-41E6-B41E-71BD288E9FBE}" srcOrd="1" destOrd="2" presId="urn:microsoft.com/office/officeart/2005/8/layout/hProcess4"/>
    <dgm:cxn modelId="{D7F2DE9B-A3DE-46A6-A97D-873DE43AFD30}" srcId="{6FCFD3D7-8892-4498-8A8F-49A7CB5451C8}" destId="{882C836F-894F-434F-9FA3-9511534088FE}" srcOrd="1" destOrd="0" parTransId="{F857791D-9EFC-4364-8E8E-979087806F64}" sibTransId="{DEFE1BF6-E537-43D5-AF80-811A90FA692E}"/>
    <dgm:cxn modelId="{13B8C234-E927-4B4D-A508-3D858C5E0BD0}" type="presOf" srcId="{6FCFD3D7-8892-4498-8A8F-49A7CB5451C8}" destId="{E36F8A99-AD74-416E-83EC-94F154C42DBA}" srcOrd="0" destOrd="0" presId="urn:microsoft.com/office/officeart/2005/8/layout/hProcess4"/>
    <dgm:cxn modelId="{9596BDD6-B2E1-4254-B693-49D23F0784EC}" type="presOf" srcId="{EC107272-B315-4B7E-9A2B-A36E82DA3278}" destId="{0651E5F0-C6F3-4E2E-B4F4-56635E74A458}" srcOrd="1" destOrd="1" presId="urn:microsoft.com/office/officeart/2005/8/layout/hProcess4"/>
    <dgm:cxn modelId="{C93562C5-4214-48F2-AD85-6E0210BEF4C6}" srcId="{6FCFD3D7-8892-4498-8A8F-49A7CB5451C8}" destId="{016DE815-8215-4298-9ADD-4F3C7E05D292}" srcOrd="0" destOrd="0" parTransId="{A5D15AC1-2516-4B73-B0CF-C0F0348FCBAC}" sibTransId="{2BC444C9-D1CA-488B-9F38-CE7A2466BD37}"/>
    <dgm:cxn modelId="{8C227B5C-3F13-44F6-A40E-B0D618F45DFD}" srcId="{422D9FA4-C162-46E7-B838-99A949A849C7}" destId="{0D4E2C9D-3F4C-4B0A-8E66-4F200CEE1659}" srcOrd="0" destOrd="0" parTransId="{AB6ADB21-6744-4063-BB35-ACB76660795B}" sibTransId="{F7919C90-300F-4078-92BD-0CF7FF796109}"/>
    <dgm:cxn modelId="{93CCE5A2-4777-4A99-AD53-EFEB847EBED9}" type="presOf" srcId="{EC107272-B315-4B7E-9A2B-A36E82DA3278}" destId="{48728659-1CB9-4BAD-BA87-66F0B440DFFD}" srcOrd="0" destOrd="1" presId="urn:microsoft.com/office/officeart/2005/8/layout/hProcess4"/>
    <dgm:cxn modelId="{DDF67EAD-AC7C-4896-B24E-830872B511D2}" srcId="{348ABECF-95F3-4303-9887-C8CAC3256EA3}" destId="{B8B952CF-849A-4FD1-9E84-AC1E14EDF581}" srcOrd="1" destOrd="0" parTransId="{5C503454-C962-40A9-8AC6-E3B84F0AD001}" sibTransId="{36008A1C-3FBA-4099-B88B-D3DFC2ADCC34}"/>
    <dgm:cxn modelId="{01D017E1-E750-42E9-9404-ADD82ACDA9CC}" type="presOf" srcId="{36008A1C-3FBA-4099-B88B-D3DFC2ADCC34}" destId="{C4311496-B8D3-4E73-8D78-8C695B6DFFD3}" srcOrd="0" destOrd="0" presId="urn:microsoft.com/office/officeart/2005/8/layout/hProcess4"/>
    <dgm:cxn modelId="{8B56CA0E-32E3-4B75-981C-3ED1F95A52AD}" type="presOf" srcId="{882C836F-894F-434F-9FA3-9511534088FE}" destId="{EA787B0A-7CFA-4A7E-BF0B-46B8F96CC78B}" srcOrd="0" destOrd="1" presId="urn:microsoft.com/office/officeart/2005/8/layout/hProcess4"/>
    <dgm:cxn modelId="{748FA005-BB1E-4867-9026-703EB3898505}" type="presOf" srcId="{123F8CAC-DB89-4DC8-92D8-27A82CA816B0}" destId="{3D0B9D87-63D9-4FF2-8F4B-EB767226A11F}" srcOrd="0" destOrd="0" presId="urn:microsoft.com/office/officeart/2005/8/layout/hProcess4"/>
    <dgm:cxn modelId="{CFD893B3-8E20-49D7-8D47-E0C43E932531}" type="presOf" srcId="{016DE815-8215-4298-9ADD-4F3C7E05D292}" destId="{EA787B0A-7CFA-4A7E-BF0B-46B8F96CC78B}" srcOrd="0" destOrd="0" presId="urn:microsoft.com/office/officeart/2005/8/layout/hProcess4"/>
    <dgm:cxn modelId="{863C1622-F5D4-4688-8E70-4FEE3AEA4AFA}" type="presOf" srcId="{0D4E2C9D-3F4C-4B0A-8E66-4F200CEE1659}" destId="{5B640E61-BAE4-42E4-AA6B-EFA98114A928}" srcOrd="1" destOrd="0" presId="urn:microsoft.com/office/officeart/2005/8/layout/hProcess4"/>
    <dgm:cxn modelId="{7785D9FF-CA39-4AC4-A687-83CFDA63CA5F}" type="presOf" srcId="{422D9FA4-C162-46E7-B838-99A949A849C7}" destId="{973783D2-5C66-4256-8C45-FF5528E39EBE}" srcOrd="0" destOrd="0" presId="urn:microsoft.com/office/officeart/2005/8/layout/hProcess4"/>
    <dgm:cxn modelId="{56C3AFF5-BF64-484E-BB6F-C54495020437}" srcId="{348ABECF-95F3-4303-9887-C8CAC3256EA3}" destId="{6FCFD3D7-8892-4498-8A8F-49A7CB5451C8}" srcOrd="2" destOrd="0" parTransId="{C317874D-F5EF-4A25-B16C-CF699AB2B851}" sibTransId="{9DD92EFE-9527-4A44-8659-533EBECC07BB}"/>
    <dgm:cxn modelId="{11077426-AA97-4AFA-B6AC-9253D33D741B}" type="presOf" srcId="{5D34B943-CA43-4E96-9B03-B5FD913DA554}" destId="{EA787B0A-7CFA-4A7E-BF0B-46B8F96CC78B}" srcOrd="0" destOrd="2" presId="urn:microsoft.com/office/officeart/2005/8/layout/hProcess4"/>
    <dgm:cxn modelId="{FA6B3933-4FC5-42F4-A600-F16878CA039E}" srcId="{6FCFD3D7-8892-4498-8A8F-49A7CB5451C8}" destId="{5D34B943-CA43-4E96-9B03-B5FD913DA554}" srcOrd="2" destOrd="0" parTransId="{630A74F9-25A8-41C3-8477-E2F24991F23E}" sibTransId="{43A12D93-ADCB-44C6-A58C-7B2AEB3DB658}"/>
    <dgm:cxn modelId="{67AE3BAC-4405-4685-9371-46B65758A8F8}" type="presParOf" srcId="{FA12E2DB-8212-4CB2-9283-9AECA4F56F4A}" destId="{8CE09782-483C-49FD-8185-8B760CE044E6}" srcOrd="0" destOrd="0" presId="urn:microsoft.com/office/officeart/2005/8/layout/hProcess4"/>
    <dgm:cxn modelId="{4E25ED1E-7AA1-44F4-8D1F-7ECAA319D19C}" type="presParOf" srcId="{FA12E2DB-8212-4CB2-9283-9AECA4F56F4A}" destId="{EF1CBC37-F56C-4E5F-8BC4-D66E74C59C75}" srcOrd="1" destOrd="0" presId="urn:microsoft.com/office/officeart/2005/8/layout/hProcess4"/>
    <dgm:cxn modelId="{ACCF8C69-F274-4798-8CB3-DD554450040B}" type="presParOf" srcId="{FA12E2DB-8212-4CB2-9283-9AECA4F56F4A}" destId="{0DA56632-24C5-41B4-892D-F20C9A53BACA}" srcOrd="2" destOrd="0" presId="urn:microsoft.com/office/officeart/2005/8/layout/hProcess4"/>
    <dgm:cxn modelId="{9C828F06-BAFB-447C-8EA0-9AE5B4AFAEC1}" type="presParOf" srcId="{0DA56632-24C5-41B4-892D-F20C9A53BACA}" destId="{2634E6A3-84EF-47D0-8ACD-45E387D41B45}" srcOrd="0" destOrd="0" presId="urn:microsoft.com/office/officeart/2005/8/layout/hProcess4"/>
    <dgm:cxn modelId="{97BCDB91-144F-4851-913E-AE1B16AA12C8}" type="presParOf" srcId="{2634E6A3-84EF-47D0-8ACD-45E387D41B45}" destId="{1A77D78B-3853-4BEE-9034-DF804B931D81}" srcOrd="0" destOrd="0" presId="urn:microsoft.com/office/officeart/2005/8/layout/hProcess4"/>
    <dgm:cxn modelId="{D4EAD636-E9E8-4C48-9761-D901232AC5E1}" type="presParOf" srcId="{2634E6A3-84EF-47D0-8ACD-45E387D41B45}" destId="{92DC76AC-7B5F-41D4-B552-3218011C37B7}" srcOrd="1" destOrd="0" presId="urn:microsoft.com/office/officeart/2005/8/layout/hProcess4"/>
    <dgm:cxn modelId="{DFE19AFC-28A0-48BC-B803-F4032AD6C707}" type="presParOf" srcId="{2634E6A3-84EF-47D0-8ACD-45E387D41B45}" destId="{5B640E61-BAE4-42E4-AA6B-EFA98114A928}" srcOrd="2" destOrd="0" presId="urn:microsoft.com/office/officeart/2005/8/layout/hProcess4"/>
    <dgm:cxn modelId="{7EF9D35C-FA3D-4598-BB09-29B5F9CDCBB9}" type="presParOf" srcId="{2634E6A3-84EF-47D0-8ACD-45E387D41B45}" destId="{973783D2-5C66-4256-8C45-FF5528E39EBE}" srcOrd="3" destOrd="0" presId="urn:microsoft.com/office/officeart/2005/8/layout/hProcess4"/>
    <dgm:cxn modelId="{3DE2850F-5131-456F-B972-E011CA1155D8}" type="presParOf" srcId="{2634E6A3-84EF-47D0-8ACD-45E387D41B45}" destId="{9EF3C44C-5353-4082-BE0C-A2ABCB18AD5B}" srcOrd="4" destOrd="0" presId="urn:microsoft.com/office/officeart/2005/8/layout/hProcess4"/>
    <dgm:cxn modelId="{9BAFC8E0-EBD0-458E-AC05-C15FB87F6486}" type="presParOf" srcId="{0DA56632-24C5-41B4-892D-F20C9A53BACA}" destId="{3D0B9D87-63D9-4FF2-8F4B-EB767226A11F}" srcOrd="1" destOrd="0" presId="urn:microsoft.com/office/officeart/2005/8/layout/hProcess4"/>
    <dgm:cxn modelId="{2DE7D264-458A-4000-A123-AF790C095D97}" type="presParOf" srcId="{0DA56632-24C5-41B4-892D-F20C9A53BACA}" destId="{60A52BAD-4DFC-4CFE-B1F8-B7AF927F217C}" srcOrd="2" destOrd="0" presId="urn:microsoft.com/office/officeart/2005/8/layout/hProcess4"/>
    <dgm:cxn modelId="{01EC2441-D83F-4411-A1BA-2CBF2A7F728A}" type="presParOf" srcId="{60A52BAD-4DFC-4CFE-B1F8-B7AF927F217C}" destId="{B3438052-BF89-4FDC-B09D-305079A2DC41}" srcOrd="0" destOrd="0" presId="urn:microsoft.com/office/officeart/2005/8/layout/hProcess4"/>
    <dgm:cxn modelId="{95CD95B8-077E-4CC1-A60F-8988E8896301}" type="presParOf" srcId="{60A52BAD-4DFC-4CFE-B1F8-B7AF927F217C}" destId="{48728659-1CB9-4BAD-BA87-66F0B440DFFD}" srcOrd="1" destOrd="0" presId="urn:microsoft.com/office/officeart/2005/8/layout/hProcess4"/>
    <dgm:cxn modelId="{B6A8976D-4466-436A-AFFC-01B380AC9AE3}" type="presParOf" srcId="{60A52BAD-4DFC-4CFE-B1F8-B7AF927F217C}" destId="{0651E5F0-C6F3-4E2E-B4F4-56635E74A458}" srcOrd="2" destOrd="0" presId="urn:microsoft.com/office/officeart/2005/8/layout/hProcess4"/>
    <dgm:cxn modelId="{19C351DD-0CEC-48AB-87C7-7C1E188ABBB7}" type="presParOf" srcId="{60A52BAD-4DFC-4CFE-B1F8-B7AF927F217C}" destId="{44B271E8-AE4B-4BA0-9700-616B90D42004}" srcOrd="3" destOrd="0" presId="urn:microsoft.com/office/officeart/2005/8/layout/hProcess4"/>
    <dgm:cxn modelId="{EE882FBA-82E4-444F-83DC-30A7AFCE2BF0}" type="presParOf" srcId="{60A52BAD-4DFC-4CFE-B1F8-B7AF927F217C}" destId="{7A8667F9-9F81-4180-B47F-A3EE4FBA1B35}" srcOrd="4" destOrd="0" presId="urn:microsoft.com/office/officeart/2005/8/layout/hProcess4"/>
    <dgm:cxn modelId="{4D61D326-7D00-4E9F-847A-B315509A101D}" type="presParOf" srcId="{0DA56632-24C5-41B4-892D-F20C9A53BACA}" destId="{C4311496-B8D3-4E73-8D78-8C695B6DFFD3}" srcOrd="3" destOrd="0" presId="urn:microsoft.com/office/officeart/2005/8/layout/hProcess4"/>
    <dgm:cxn modelId="{D8B82923-B851-4451-A4CE-A1B56709EF68}" type="presParOf" srcId="{0DA56632-24C5-41B4-892D-F20C9A53BACA}" destId="{91C9041F-F7FC-478E-8CC2-8F0554590CE9}" srcOrd="4" destOrd="0" presId="urn:microsoft.com/office/officeart/2005/8/layout/hProcess4"/>
    <dgm:cxn modelId="{EA2E349D-552D-471D-B757-EA753D85C610}" type="presParOf" srcId="{91C9041F-F7FC-478E-8CC2-8F0554590CE9}" destId="{930BF348-0445-4E51-9FE2-BB8C7CE0A9DC}" srcOrd="0" destOrd="0" presId="urn:microsoft.com/office/officeart/2005/8/layout/hProcess4"/>
    <dgm:cxn modelId="{2CF615D4-E68F-41D4-B646-D39311C1453E}" type="presParOf" srcId="{91C9041F-F7FC-478E-8CC2-8F0554590CE9}" destId="{EA787B0A-7CFA-4A7E-BF0B-46B8F96CC78B}" srcOrd="1" destOrd="0" presId="urn:microsoft.com/office/officeart/2005/8/layout/hProcess4"/>
    <dgm:cxn modelId="{C291493B-A132-4E7B-ADE3-6D777CFB747B}" type="presParOf" srcId="{91C9041F-F7FC-478E-8CC2-8F0554590CE9}" destId="{3B648649-B4C8-41E6-B41E-71BD288E9FBE}" srcOrd="2" destOrd="0" presId="urn:microsoft.com/office/officeart/2005/8/layout/hProcess4"/>
    <dgm:cxn modelId="{F09D3872-2BA0-4427-94F0-6243F74F171F}" type="presParOf" srcId="{91C9041F-F7FC-478E-8CC2-8F0554590CE9}" destId="{E36F8A99-AD74-416E-83EC-94F154C42DBA}" srcOrd="3" destOrd="0" presId="urn:microsoft.com/office/officeart/2005/8/layout/hProcess4"/>
    <dgm:cxn modelId="{F1AAE40F-5397-40B1-8B1E-B45435828FD4}" type="presParOf" srcId="{91C9041F-F7FC-478E-8CC2-8F0554590CE9}" destId="{0117B32F-E9D7-4FB3-9E25-EBC49F9F5D8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A1712-4F78-4D3F-8F1F-C1B54774FB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92F21B-785C-4CD1-914F-FD7543DEB51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переговариваться</a:t>
          </a:r>
          <a:endParaRPr lang="ru-RU" sz="1400" dirty="0">
            <a:solidFill>
              <a:schemeClr val="tx1"/>
            </a:solidFill>
          </a:endParaRPr>
        </a:p>
      </dgm:t>
    </dgm:pt>
    <dgm:pt modelId="{FAADDC4B-B433-4F8A-B799-42444EA62C1D}" type="parTrans" cxnId="{9E8DF108-C6A4-49F4-8D58-F3A628943FA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DED70F4-B215-400F-B9D8-E32CA1360AFC}" type="sibTrans" cxnId="{9E8DF108-C6A4-49F4-8D58-F3A628943FA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515F13F-9BF6-4AAC-A6C3-58623EAEC2F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осуществлять порчу экзаменационных материалов (листов ответов и книжек-вопросников) путем их смятия, использования корректирующей жидкости, отрыва страниц, закрашивание секторов, не предусмотренных для этого (номер листа ответов)</a:t>
          </a:r>
          <a:endParaRPr lang="ru-RU" sz="1400" dirty="0">
            <a:solidFill>
              <a:schemeClr val="tx1"/>
            </a:solidFill>
          </a:endParaRPr>
        </a:p>
      </dgm:t>
    </dgm:pt>
    <dgm:pt modelId="{401C8611-0EB1-4921-9AEA-667830D5EFEC}" type="parTrans" cxnId="{6F1FBBAA-F136-4695-B2B3-105B3356BE6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41FACD1-1FEE-4DD4-B903-B1AD65D29DB7}" type="sibTrans" cxnId="{6F1FBBAA-F136-4695-B2B3-105B3356BE6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C64585C-A991-4F93-B112-4E153C5937E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пересаживаться с места на место</a:t>
          </a:r>
          <a:endParaRPr lang="ru-RU" sz="1400" dirty="0">
            <a:solidFill>
              <a:schemeClr val="tx1"/>
            </a:solidFill>
          </a:endParaRPr>
        </a:p>
      </dgm:t>
    </dgm:pt>
    <dgm:pt modelId="{55B69581-2AEE-4659-ABF7-AEEE50B6416B}" type="parTrans" cxnId="{4D9EE105-BC94-4742-8C58-C651AD2C864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2D6314A-5942-414F-8171-70D1CBDDB3F0}" type="sibTrans" cxnId="{4D9EE105-BC94-4742-8C58-C651AD2C864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4E04ED3-3970-4319-9FE3-678B0EB103F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обмениваться экзаменационными материалами</a:t>
          </a:r>
          <a:endParaRPr lang="ru-RU" sz="1400" dirty="0">
            <a:solidFill>
              <a:schemeClr val="tx1"/>
            </a:solidFill>
          </a:endParaRPr>
        </a:p>
      </dgm:t>
    </dgm:pt>
    <dgm:pt modelId="{9BCEDC65-417B-4B58-ACBD-AB2E74DBE252}" type="parTrans" cxnId="{967AC1AD-0048-4B15-81E8-941A3E70358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5E7BBB9-C370-4B09-AC30-60662AA426BF}" type="sibTrans" cxnId="{967AC1AD-0048-4B15-81E8-941A3E70358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61F4956-AD98-4F9E-B293-B3C66F8A4A5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списывать</a:t>
          </a:r>
          <a:endParaRPr lang="ru-RU" sz="1400" dirty="0">
            <a:solidFill>
              <a:schemeClr val="tx1"/>
            </a:solidFill>
          </a:endParaRPr>
        </a:p>
      </dgm:t>
    </dgm:pt>
    <dgm:pt modelId="{A6421F38-08CB-4C48-8543-FC3B3868B36E}" type="parTrans" cxnId="{4E8C8A10-D141-4A9E-8185-AFF11F8D6CB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4EA7353-8BAA-430A-B9A2-B66751998700}" type="sibTrans" cxnId="{4E8C8A10-D141-4A9E-8185-AFF11F8D6CB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807E372-B3E9-4205-B0F5-2782247540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заносить в аудиторию и использовать шпаргалки, учебники и другую методическую литературу, калькулятор, фотоаппарат, мобильные средства связи (пейджер, сотовые телефоны, планшетники, </a:t>
          </a:r>
          <a:r>
            <a:rPr lang="en-US" sz="1400" dirty="0" err="1" smtClean="0">
              <a:solidFill>
                <a:schemeClr val="tx1"/>
              </a:solidFill>
            </a:rPr>
            <a:t>iPad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en-US" sz="1400" dirty="0" smtClean="0">
              <a:solidFill>
                <a:schemeClr val="tx1"/>
              </a:solidFill>
            </a:rPr>
            <a:t>iPod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en-US" sz="1400" dirty="0" smtClean="0">
              <a:solidFill>
                <a:schemeClr val="tx1"/>
              </a:solidFill>
            </a:rPr>
            <a:t>iPhone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en-US" sz="1400" dirty="0" err="1" smtClean="0">
              <a:solidFill>
                <a:schemeClr val="tx1"/>
              </a:solidFill>
            </a:rPr>
            <a:t>SmartPhone</a:t>
          </a:r>
          <a:r>
            <a:rPr lang="ru-RU" sz="1400" dirty="0" smtClean="0">
              <a:solidFill>
                <a:schemeClr val="tx1"/>
              </a:solidFill>
            </a:rPr>
            <a:t>), ноутбуки, плейеры</a:t>
          </a:r>
          <a:endParaRPr lang="ru-RU" sz="1400" dirty="0">
            <a:solidFill>
              <a:schemeClr val="tx1"/>
            </a:solidFill>
          </a:endParaRPr>
        </a:p>
      </dgm:t>
    </dgm:pt>
    <dgm:pt modelId="{129E1AE8-AE8A-4EBA-A731-3AD41A40734A}" type="parTrans" cxnId="{A84E366D-034A-4BAE-9439-A5926A66FE7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C10F74E-8275-4161-BB67-999E460A032D}" type="sibTrans" cxnId="{A84E366D-034A-4BAE-9439-A5926A66FE7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6BDB7A6-C36A-4378-B73D-07799E8842B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использовать любые виды радио-электронной связи (</a:t>
          </a:r>
          <a:r>
            <a:rPr lang="en-US" sz="1400" dirty="0" smtClean="0">
              <a:solidFill>
                <a:schemeClr val="tx1"/>
              </a:solidFill>
            </a:rPr>
            <a:t>Wi</a:t>
          </a:r>
          <a:r>
            <a:rPr lang="ru-RU" sz="1400" dirty="0" smtClean="0">
              <a:solidFill>
                <a:schemeClr val="tx1"/>
              </a:solidFill>
            </a:rPr>
            <a:t>-</a:t>
          </a:r>
          <a:r>
            <a:rPr lang="en-US" sz="1400" dirty="0" smtClean="0">
              <a:solidFill>
                <a:schemeClr val="tx1"/>
              </a:solidFill>
            </a:rPr>
            <a:t>Fi</a:t>
          </a:r>
          <a:r>
            <a:rPr lang="ru-RU" sz="1400" dirty="0" smtClean="0">
              <a:solidFill>
                <a:schemeClr val="tx1"/>
              </a:solidFill>
            </a:rPr>
            <a:t>. </a:t>
          </a:r>
          <a:r>
            <a:rPr lang="en-US" sz="1400" dirty="0" smtClean="0">
              <a:solidFill>
                <a:schemeClr val="tx1"/>
              </a:solidFill>
            </a:rPr>
            <a:t>Bluetooth</a:t>
          </a:r>
          <a:r>
            <a:rPr lang="ru-RU" sz="1400" dirty="0" smtClean="0">
              <a:solidFill>
                <a:schemeClr val="tx1"/>
              </a:solidFill>
            </a:rPr>
            <a:t>, </a:t>
          </a:r>
          <a:r>
            <a:rPr lang="en-US" sz="1400" dirty="0" err="1" smtClean="0">
              <a:solidFill>
                <a:schemeClr val="tx1"/>
              </a:solidFill>
            </a:rPr>
            <a:t>Dect</a:t>
          </a:r>
          <a:r>
            <a:rPr lang="ru-RU" sz="1400" dirty="0" smtClean="0">
              <a:solidFill>
                <a:schemeClr val="tx1"/>
              </a:solidFill>
            </a:rPr>
            <a:t>, 3</a:t>
          </a:r>
          <a:r>
            <a:rPr lang="en-US" sz="1400" dirty="0" smtClean="0">
              <a:solidFill>
                <a:schemeClr val="tx1"/>
              </a:solidFill>
            </a:rPr>
            <a:t>G</a:t>
          </a:r>
          <a:r>
            <a:rPr lang="ru-RU" sz="1400" dirty="0" smtClean="0">
              <a:solidFill>
                <a:schemeClr val="tx1"/>
              </a:solidFill>
            </a:rPr>
            <a:t>, 4</a:t>
          </a:r>
          <a:r>
            <a:rPr lang="en-US" sz="1400" dirty="0" smtClean="0">
              <a:solidFill>
                <a:schemeClr val="tx1"/>
              </a:solidFill>
            </a:rPr>
            <a:t>G</a:t>
          </a:r>
          <a:r>
            <a:rPr lang="ru-RU" sz="1400" dirty="0" smtClean="0">
              <a:solidFill>
                <a:schemeClr val="tx1"/>
              </a:solidFill>
            </a:rPr>
            <a:t>, 5</a:t>
          </a:r>
          <a:r>
            <a:rPr lang="en-US" sz="1400" dirty="0" smtClean="0">
              <a:solidFill>
                <a:schemeClr val="tx1"/>
              </a:solidFill>
            </a:rPr>
            <a:t>G</a:t>
          </a:r>
          <a:r>
            <a:rPr lang="ru-RU" sz="1400" dirty="0" smtClean="0">
              <a:solidFill>
                <a:schemeClr val="tx1"/>
              </a:solidFill>
            </a:rPr>
            <a:t>)</a:t>
          </a:r>
          <a:endParaRPr lang="ru-RU" sz="1400" dirty="0">
            <a:solidFill>
              <a:schemeClr val="tx1"/>
            </a:solidFill>
          </a:endParaRPr>
        </a:p>
      </dgm:t>
    </dgm:pt>
    <dgm:pt modelId="{E1A78C75-E4C1-41E7-931B-5B5AA1B26976}" type="parTrans" cxnId="{E3E4459F-135C-4516-B7EF-85199832648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1FC082E-EDF6-48EC-8B5D-EC5F6116B9EA}" type="sibTrans" cxnId="{E3E4459F-135C-4516-B7EF-85199832648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91C8B1-B580-44FD-B10F-D416F58D4BD6}" type="pres">
      <dgm:prSet presAssocID="{460A1712-4F78-4D3F-8F1F-C1B54774FB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A5A3118-52E1-4556-9C0F-7DAFFA10DF2B}" type="pres">
      <dgm:prSet presAssocID="{460A1712-4F78-4D3F-8F1F-C1B54774FB81}" presName="Name1" presStyleCnt="0"/>
      <dgm:spPr/>
    </dgm:pt>
    <dgm:pt modelId="{A6FB4859-63DE-4B86-8BF2-92C1F3472662}" type="pres">
      <dgm:prSet presAssocID="{460A1712-4F78-4D3F-8F1F-C1B54774FB81}" presName="cycle" presStyleCnt="0"/>
      <dgm:spPr/>
    </dgm:pt>
    <dgm:pt modelId="{1B942E01-EBA6-4FE1-BB5D-210EC95FAD52}" type="pres">
      <dgm:prSet presAssocID="{460A1712-4F78-4D3F-8F1F-C1B54774FB81}" presName="srcNode" presStyleLbl="node1" presStyleIdx="0" presStyleCnt="7"/>
      <dgm:spPr/>
    </dgm:pt>
    <dgm:pt modelId="{F3FCEA9F-9D93-42C0-9FB7-2E82FBF692A4}" type="pres">
      <dgm:prSet presAssocID="{460A1712-4F78-4D3F-8F1F-C1B54774FB81}" presName="conn" presStyleLbl="parChTrans1D2" presStyleIdx="0" presStyleCnt="1"/>
      <dgm:spPr/>
      <dgm:t>
        <a:bodyPr/>
        <a:lstStyle/>
        <a:p>
          <a:endParaRPr lang="ru-RU"/>
        </a:p>
      </dgm:t>
    </dgm:pt>
    <dgm:pt modelId="{4AFE5924-C241-4040-B7A0-DA613161591C}" type="pres">
      <dgm:prSet presAssocID="{460A1712-4F78-4D3F-8F1F-C1B54774FB81}" presName="extraNode" presStyleLbl="node1" presStyleIdx="0" presStyleCnt="7"/>
      <dgm:spPr/>
    </dgm:pt>
    <dgm:pt modelId="{A8948B13-41E6-4CA6-A081-844BE1F610CC}" type="pres">
      <dgm:prSet presAssocID="{460A1712-4F78-4D3F-8F1F-C1B54774FB81}" presName="dstNode" presStyleLbl="node1" presStyleIdx="0" presStyleCnt="7"/>
      <dgm:spPr/>
    </dgm:pt>
    <dgm:pt modelId="{9E30A8D4-69E6-4C94-BED4-71417267B22A}" type="pres">
      <dgm:prSet presAssocID="{2D92F21B-785C-4CD1-914F-FD7543DEB51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8314-6A90-4F08-B9FF-5428ECDA5459}" type="pres">
      <dgm:prSet presAssocID="{2D92F21B-785C-4CD1-914F-FD7543DEB51F}" presName="accent_1" presStyleCnt="0"/>
      <dgm:spPr/>
    </dgm:pt>
    <dgm:pt modelId="{EDDD6E49-11EE-489F-8F98-2424DDCC32FF}" type="pres">
      <dgm:prSet presAssocID="{2D92F21B-785C-4CD1-914F-FD7543DEB51F}" presName="accentRepeatNode" presStyleLbl="solidFgAcc1" presStyleIdx="0" presStyleCnt="7"/>
      <dgm:spPr/>
    </dgm:pt>
    <dgm:pt modelId="{3894739A-C191-4EB6-818E-7C2D7E0060A9}" type="pres">
      <dgm:prSet presAssocID="{BC64585C-A991-4F93-B112-4E153C5937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7B02-BA47-48B5-A325-16B1C1376B8E}" type="pres">
      <dgm:prSet presAssocID="{BC64585C-A991-4F93-B112-4E153C5937E0}" presName="accent_2" presStyleCnt="0"/>
      <dgm:spPr/>
    </dgm:pt>
    <dgm:pt modelId="{0B80E046-B91F-4A5C-A1DA-5C7DED8CC9A8}" type="pres">
      <dgm:prSet presAssocID="{BC64585C-A991-4F93-B112-4E153C5937E0}" presName="accentRepeatNode" presStyleLbl="solidFgAcc1" presStyleIdx="1" presStyleCnt="7"/>
      <dgm:spPr/>
    </dgm:pt>
    <dgm:pt modelId="{794C3AA2-035E-4C0E-A915-ED291FDD77E9}" type="pres">
      <dgm:prSet presAssocID="{04E04ED3-3970-4319-9FE3-678B0EB103F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53EDA-72AC-4E50-AAE2-5863B78E7AC7}" type="pres">
      <dgm:prSet presAssocID="{04E04ED3-3970-4319-9FE3-678B0EB103F6}" presName="accent_3" presStyleCnt="0"/>
      <dgm:spPr/>
    </dgm:pt>
    <dgm:pt modelId="{F46937C4-5A15-4289-871F-1799ACFE93A3}" type="pres">
      <dgm:prSet presAssocID="{04E04ED3-3970-4319-9FE3-678B0EB103F6}" presName="accentRepeatNode" presStyleLbl="solidFgAcc1" presStyleIdx="2" presStyleCnt="7"/>
      <dgm:spPr/>
    </dgm:pt>
    <dgm:pt modelId="{F7995C83-0A6F-4AD0-A73F-BF25BC08F087}" type="pres">
      <dgm:prSet presAssocID="{B61F4956-AD98-4F9E-B293-B3C66F8A4A5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5CE41-07E2-4022-8D4D-499F57FD9536}" type="pres">
      <dgm:prSet presAssocID="{B61F4956-AD98-4F9E-B293-B3C66F8A4A55}" presName="accent_4" presStyleCnt="0"/>
      <dgm:spPr/>
    </dgm:pt>
    <dgm:pt modelId="{60CAA8E3-84CD-42E8-9D9E-DD80316A4625}" type="pres">
      <dgm:prSet presAssocID="{B61F4956-AD98-4F9E-B293-B3C66F8A4A55}" presName="accentRepeatNode" presStyleLbl="solidFgAcc1" presStyleIdx="3" presStyleCnt="7"/>
      <dgm:spPr/>
    </dgm:pt>
    <dgm:pt modelId="{A59C8B1D-9E4C-4C1F-8AE7-602E808DE762}" type="pres">
      <dgm:prSet presAssocID="{6807E372-B3E9-4205-B0F5-278224754005}" presName="text_5" presStyleLbl="node1" presStyleIdx="4" presStyleCnt="7" custScaleY="15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82198-8827-4CBC-93F9-C0B9DF665263}" type="pres">
      <dgm:prSet presAssocID="{6807E372-B3E9-4205-B0F5-278224754005}" presName="accent_5" presStyleCnt="0"/>
      <dgm:spPr/>
    </dgm:pt>
    <dgm:pt modelId="{20BA080B-E4E9-4C5C-AD33-8F9AABBBD6C0}" type="pres">
      <dgm:prSet presAssocID="{6807E372-B3E9-4205-B0F5-278224754005}" presName="accentRepeatNode" presStyleLbl="solidFgAcc1" presStyleIdx="4" presStyleCnt="7"/>
      <dgm:spPr/>
    </dgm:pt>
    <dgm:pt modelId="{30706E52-5FD4-440C-840E-46FF2ACED6E0}" type="pres">
      <dgm:prSet presAssocID="{66BDB7A6-C36A-4378-B73D-07799E8842B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DB28-DF8C-4199-B339-2A7F3623A484}" type="pres">
      <dgm:prSet presAssocID="{66BDB7A6-C36A-4378-B73D-07799E8842B3}" presName="accent_6" presStyleCnt="0"/>
      <dgm:spPr/>
    </dgm:pt>
    <dgm:pt modelId="{3FCBA871-8E6F-4668-A4A8-8BA869A47149}" type="pres">
      <dgm:prSet presAssocID="{66BDB7A6-C36A-4378-B73D-07799E8842B3}" presName="accentRepeatNode" presStyleLbl="solidFgAcc1" presStyleIdx="5" presStyleCnt="7"/>
      <dgm:spPr/>
    </dgm:pt>
    <dgm:pt modelId="{018710F4-A23C-4AE4-A1F2-556A0E63CFAE}" type="pres">
      <dgm:prSet presAssocID="{A515F13F-9BF6-4AAC-A6C3-58623EAEC2F9}" presName="text_7" presStyleLbl="node1" presStyleIdx="6" presStyleCnt="7" custScaleY="12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3AE6C-0858-4C9A-9041-6E41D326D78F}" type="pres">
      <dgm:prSet presAssocID="{A515F13F-9BF6-4AAC-A6C3-58623EAEC2F9}" presName="accent_7" presStyleCnt="0"/>
      <dgm:spPr/>
    </dgm:pt>
    <dgm:pt modelId="{3743A115-5CB7-49D1-ABE7-91248BEBECF7}" type="pres">
      <dgm:prSet presAssocID="{A515F13F-9BF6-4AAC-A6C3-58623EAEC2F9}" presName="accentRepeatNode" presStyleLbl="solidFgAcc1" presStyleIdx="6" presStyleCnt="7"/>
      <dgm:spPr/>
    </dgm:pt>
  </dgm:ptLst>
  <dgm:cxnLst>
    <dgm:cxn modelId="{6F1FBBAA-F136-4695-B2B3-105B3356BE6F}" srcId="{460A1712-4F78-4D3F-8F1F-C1B54774FB81}" destId="{A515F13F-9BF6-4AAC-A6C3-58623EAEC2F9}" srcOrd="6" destOrd="0" parTransId="{401C8611-0EB1-4921-9AEA-667830D5EFEC}" sibTransId="{E41FACD1-1FEE-4DD4-B903-B1AD65D29DB7}"/>
    <dgm:cxn modelId="{4D9EE105-BC94-4742-8C58-C651AD2C8642}" srcId="{460A1712-4F78-4D3F-8F1F-C1B54774FB81}" destId="{BC64585C-A991-4F93-B112-4E153C5937E0}" srcOrd="1" destOrd="0" parTransId="{55B69581-2AEE-4659-ABF7-AEEE50B6416B}" sibTransId="{22D6314A-5942-414F-8171-70D1CBDDB3F0}"/>
    <dgm:cxn modelId="{A84E366D-034A-4BAE-9439-A5926A66FE72}" srcId="{460A1712-4F78-4D3F-8F1F-C1B54774FB81}" destId="{6807E372-B3E9-4205-B0F5-278224754005}" srcOrd="4" destOrd="0" parTransId="{129E1AE8-AE8A-4EBA-A731-3AD41A40734A}" sibTransId="{EC10F74E-8275-4161-BB67-999E460A032D}"/>
    <dgm:cxn modelId="{5A9F1DDD-038F-4FF9-A488-827C2A5559D2}" type="presOf" srcId="{6807E372-B3E9-4205-B0F5-278224754005}" destId="{A59C8B1D-9E4C-4C1F-8AE7-602E808DE762}" srcOrd="0" destOrd="0" presId="urn:microsoft.com/office/officeart/2008/layout/VerticalCurvedList"/>
    <dgm:cxn modelId="{B8E526C3-64FB-4630-AFF4-20BA0D99C65E}" type="presOf" srcId="{BC64585C-A991-4F93-B112-4E153C5937E0}" destId="{3894739A-C191-4EB6-818E-7C2D7E0060A9}" srcOrd="0" destOrd="0" presId="urn:microsoft.com/office/officeart/2008/layout/VerticalCurvedList"/>
    <dgm:cxn modelId="{E3E4459F-135C-4516-B7EF-851998326485}" srcId="{460A1712-4F78-4D3F-8F1F-C1B54774FB81}" destId="{66BDB7A6-C36A-4378-B73D-07799E8842B3}" srcOrd="5" destOrd="0" parTransId="{E1A78C75-E4C1-41E7-931B-5B5AA1B26976}" sibTransId="{C1FC082E-EDF6-48EC-8B5D-EC5F6116B9EA}"/>
    <dgm:cxn modelId="{9E8DF108-C6A4-49F4-8D58-F3A628943FA9}" srcId="{460A1712-4F78-4D3F-8F1F-C1B54774FB81}" destId="{2D92F21B-785C-4CD1-914F-FD7543DEB51F}" srcOrd="0" destOrd="0" parTransId="{FAADDC4B-B433-4F8A-B799-42444EA62C1D}" sibTransId="{6DED70F4-B215-400F-B9D8-E32CA1360AFC}"/>
    <dgm:cxn modelId="{7B30CD33-F83B-4736-9D11-FBCAD1F2DFB1}" type="presOf" srcId="{66BDB7A6-C36A-4378-B73D-07799E8842B3}" destId="{30706E52-5FD4-440C-840E-46FF2ACED6E0}" srcOrd="0" destOrd="0" presId="urn:microsoft.com/office/officeart/2008/layout/VerticalCurvedList"/>
    <dgm:cxn modelId="{E7681095-51F9-4BEB-8350-E7F0FA32833C}" type="presOf" srcId="{A515F13F-9BF6-4AAC-A6C3-58623EAEC2F9}" destId="{018710F4-A23C-4AE4-A1F2-556A0E63CFAE}" srcOrd="0" destOrd="0" presId="urn:microsoft.com/office/officeart/2008/layout/VerticalCurvedList"/>
    <dgm:cxn modelId="{01EAF29C-F5B3-41BB-9EF6-48B34A354A7A}" type="presOf" srcId="{04E04ED3-3970-4319-9FE3-678B0EB103F6}" destId="{794C3AA2-035E-4C0E-A915-ED291FDD77E9}" srcOrd="0" destOrd="0" presId="urn:microsoft.com/office/officeart/2008/layout/VerticalCurvedList"/>
    <dgm:cxn modelId="{967AC1AD-0048-4B15-81E8-941A3E70358E}" srcId="{460A1712-4F78-4D3F-8F1F-C1B54774FB81}" destId="{04E04ED3-3970-4319-9FE3-678B0EB103F6}" srcOrd="2" destOrd="0" parTransId="{9BCEDC65-417B-4B58-ACBD-AB2E74DBE252}" sibTransId="{F5E7BBB9-C370-4B09-AC30-60662AA426BF}"/>
    <dgm:cxn modelId="{F66E1636-8C65-46AE-99B4-531CF6AA57EA}" type="presOf" srcId="{B61F4956-AD98-4F9E-B293-B3C66F8A4A55}" destId="{F7995C83-0A6F-4AD0-A73F-BF25BC08F087}" srcOrd="0" destOrd="0" presId="urn:microsoft.com/office/officeart/2008/layout/VerticalCurvedList"/>
    <dgm:cxn modelId="{AB7077D1-37DC-4B23-990F-8A4C0557541E}" type="presOf" srcId="{460A1712-4F78-4D3F-8F1F-C1B54774FB81}" destId="{9991C8B1-B580-44FD-B10F-D416F58D4BD6}" srcOrd="0" destOrd="0" presId="urn:microsoft.com/office/officeart/2008/layout/VerticalCurvedList"/>
    <dgm:cxn modelId="{FF0C671A-6119-4B6D-8E95-307F9178531B}" type="presOf" srcId="{2D92F21B-785C-4CD1-914F-FD7543DEB51F}" destId="{9E30A8D4-69E6-4C94-BED4-71417267B22A}" srcOrd="0" destOrd="0" presId="urn:microsoft.com/office/officeart/2008/layout/VerticalCurvedList"/>
    <dgm:cxn modelId="{4E8C8A10-D141-4A9E-8185-AFF11F8D6CBE}" srcId="{460A1712-4F78-4D3F-8F1F-C1B54774FB81}" destId="{B61F4956-AD98-4F9E-B293-B3C66F8A4A55}" srcOrd="3" destOrd="0" parTransId="{A6421F38-08CB-4C48-8543-FC3B3868B36E}" sibTransId="{B4EA7353-8BAA-430A-B9A2-B66751998700}"/>
    <dgm:cxn modelId="{7026B49E-E275-4577-84EC-ECDA83E1E8B2}" type="presOf" srcId="{6DED70F4-B215-400F-B9D8-E32CA1360AFC}" destId="{F3FCEA9F-9D93-42C0-9FB7-2E82FBF692A4}" srcOrd="0" destOrd="0" presId="urn:microsoft.com/office/officeart/2008/layout/VerticalCurvedList"/>
    <dgm:cxn modelId="{CDDFF058-9B64-49C5-994E-C3C826DE6DF9}" type="presParOf" srcId="{9991C8B1-B580-44FD-B10F-D416F58D4BD6}" destId="{5A5A3118-52E1-4556-9C0F-7DAFFA10DF2B}" srcOrd="0" destOrd="0" presId="urn:microsoft.com/office/officeart/2008/layout/VerticalCurvedList"/>
    <dgm:cxn modelId="{3F7C28B5-85E6-400C-9F57-6F419E4E8E01}" type="presParOf" srcId="{5A5A3118-52E1-4556-9C0F-7DAFFA10DF2B}" destId="{A6FB4859-63DE-4B86-8BF2-92C1F3472662}" srcOrd="0" destOrd="0" presId="urn:microsoft.com/office/officeart/2008/layout/VerticalCurvedList"/>
    <dgm:cxn modelId="{BA67E91F-8063-4BE1-9F4A-84DBE0AC7CA3}" type="presParOf" srcId="{A6FB4859-63DE-4B86-8BF2-92C1F3472662}" destId="{1B942E01-EBA6-4FE1-BB5D-210EC95FAD52}" srcOrd="0" destOrd="0" presId="urn:microsoft.com/office/officeart/2008/layout/VerticalCurvedList"/>
    <dgm:cxn modelId="{685757E1-1958-4E24-9BC4-D1F2B2987F94}" type="presParOf" srcId="{A6FB4859-63DE-4B86-8BF2-92C1F3472662}" destId="{F3FCEA9F-9D93-42C0-9FB7-2E82FBF692A4}" srcOrd="1" destOrd="0" presId="urn:microsoft.com/office/officeart/2008/layout/VerticalCurvedList"/>
    <dgm:cxn modelId="{7AC08DBA-5ABF-4169-A569-90B771133405}" type="presParOf" srcId="{A6FB4859-63DE-4B86-8BF2-92C1F3472662}" destId="{4AFE5924-C241-4040-B7A0-DA613161591C}" srcOrd="2" destOrd="0" presId="urn:microsoft.com/office/officeart/2008/layout/VerticalCurvedList"/>
    <dgm:cxn modelId="{59506C3B-29E4-4EE1-A97B-66E604BF1B8B}" type="presParOf" srcId="{A6FB4859-63DE-4B86-8BF2-92C1F3472662}" destId="{A8948B13-41E6-4CA6-A081-844BE1F610CC}" srcOrd="3" destOrd="0" presId="urn:microsoft.com/office/officeart/2008/layout/VerticalCurvedList"/>
    <dgm:cxn modelId="{79FAD609-716F-474C-8CA6-D1044022C375}" type="presParOf" srcId="{5A5A3118-52E1-4556-9C0F-7DAFFA10DF2B}" destId="{9E30A8D4-69E6-4C94-BED4-71417267B22A}" srcOrd="1" destOrd="0" presId="urn:microsoft.com/office/officeart/2008/layout/VerticalCurvedList"/>
    <dgm:cxn modelId="{CE17A10F-2C2F-424E-99D9-5CBD681D7C54}" type="presParOf" srcId="{5A5A3118-52E1-4556-9C0F-7DAFFA10DF2B}" destId="{39408314-6A90-4F08-B9FF-5428ECDA5459}" srcOrd="2" destOrd="0" presId="urn:microsoft.com/office/officeart/2008/layout/VerticalCurvedList"/>
    <dgm:cxn modelId="{E9F21815-A9B1-4A6A-BB5D-40CDC3C3E5C5}" type="presParOf" srcId="{39408314-6A90-4F08-B9FF-5428ECDA5459}" destId="{EDDD6E49-11EE-489F-8F98-2424DDCC32FF}" srcOrd="0" destOrd="0" presId="urn:microsoft.com/office/officeart/2008/layout/VerticalCurvedList"/>
    <dgm:cxn modelId="{065D04C7-1BAB-4C56-9296-CBB919C72653}" type="presParOf" srcId="{5A5A3118-52E1-4556-9C0F-7DAFFA10DF2B}" destId="{3894739A-C191-4EB6-818E-7C2D7E0060A9}" srcOrd="3" destOrd="0" presId="urn:microsoft.com/office/officeart/2008/layout/VerticalCurvedList"/>
    <dgm:cxn modelId="{182C3B14-769D-40EA-AF52-FE3FDA46C007}" type="presParOf" srcId="{5A5A3118-52E1-4556-9C0F-7DAFFA10DF2B}" destId="{2F8B7B02-BA47-48B5-A325-16B1C1376B8E}" srcOrd="4" destOrd="0" presId="urn:microsoft.com/office/officeart/2008/layout/VerticalCurvedList"/>
    <dgm:cxn modelId="{92A0A52D-68A9-40C2-8B53-86B4902283FF}" type="presParOf" srcId="{2F8B7B02-BA47-48B5-A325-16B1C1376B8E}" destId="{0B80E046-B91F-4A5C-A1DA-5C7DED8CC9A8}" srcOrd="0" destOrd="0" presId="urn:microsoft.com/office/officeart/2008/layout/VerticalCurvedList"/>
    <dgm:cxn modelId="{4598A1E6-F68B-442F-997F-25839B65E4FC}" type="presParOf" srcId="{5A5A3118-52E1-4556-9C0F-7DAFFA10DF2B}" destId="{794C3AA2-035E-4C0E-A915-ED291FDD77E9}" srcOrd="5" destOrd="0" presId="urn:microsoft.com/office/officeart/2008/layout/VerticalCurvedList"/>
    <dgm:cxn modelId="{751E212E-C7E6-4947-B4C9-F3BD038D8529}" type="presParOf" srcId="{5A5A3118-52E1-4556-9C0F-7DAFFA10DF2B}" destId="{B7253EDA-72AC-4E50-AAE2-5863B78E7AC7}" srcOrd="6" destOrd="0" presId="urn:microsoft.com/office/officeart/2008/layout/VerticalCurvedList"/>
    <dgm:cxn modelId="{A7EC55CE-5EC7-4BBF-8C8D-66D6C867CFB9}" type="presParOf" srcId="{B7253EDA-72AC-4E50-AAE2-5863B78E7AC7}" destId="{F46937C4-5A15-4289-871F-1799ACFE93A3}" srcOrd="0" destOrd="0" presId="urn:microsoft.com/office/officeart/2008/layout/VerticalCurvedList"/>
    <dgm:cxn modelId="{039A0FB8-B40D-4ED2-8130-6EE6F0B6EB6F}" type="presParOf" srcId="{5A5A3118-52E1-4556-9C0F-7DAFFA10DF2B}" destId="{F7995C83-0A6F-4AD0-A73F-BF25BC08F087}" srcOrd="7" destOrd="0" presId="urn:microsoft.com/office/officeart/2008/layout/VerticalCurvedList"/>
    <dgm:cxn modelId="{9E27E08B-1CA5-47BD-868E-58FE8323A107}" type="presParOf" srcId="{5A5A3118-52E1-4556-9C0F-7DAFFA10DF2B}" destId="{B9F5CE41-07E2-4022-8D4D-499F57FD9536}" srcOrd="8" destOrd="0" presId="urn:microsoft.com/office/officeart/2008/layout/VerticalCurvedList"/>
    <dgm:cxn modelId="{9059A030-B2E4-4553-8B18-46036537D980}" type="presParOf" srcId="{B9F5CE41-07E2-4022-8D4D-499F57FD9536}" destId="{60CAA8E3-84CD-42E8-9D9E-DD80316A4625}" srcOrd="0" destOrd="0" presId="urn:microsoft.com/office/officeart/2008/layout/VerticalCurvedList"/>
    <dgm:cxn modelId="{B709DEB6-756C-4AE1-BC38-98ABF655A20E}" type="presParOf" srcId="{5A5A3118-52E1-4556-9C0F-7DAFFA10DF2B}" destId="{A59C8B1D-9E4C-4C1F-8AE7-602E808DE762}" srcOrd="9" destOrd="0" presId="urn:microsoft.com/office/officeart/2008/layout/VerticalCurvedList"/>
    <dgm:cxn modelId="{A7646808-04E6-49B2-89EE-FDA23D64D46F}" type="presParOf" srcId="{5A5A3118-52E1-4556-9C0F-7DAFFA10DF2B}" destId="{BB282198-8827-4CBC-93F9-C0B9DF665263}" srcOrd="10" destOrd="0" presId="urn:microsoft.com/office/officeart/2008/layout/VerticalCurvedList"/>
    <dgm:cxn modelId="{B78EB08B-DC7D-4DAF-BB64-5E7F44DCBC5E}" type="presParOf" srcId="{BB282198-8827-4CBC-93F9-C0B9DF665263}" destId="{20BA080B-E4E9-4C5C-AD33-8F9AABBBD6C0}" srcOrd="0" destOrd="0" presId="urn:microsoft.com/office/officeart/2008/layout/VerticalCurvedList"/>
    <dgm:cxn modelId="{6A24A51F-71D6-429A-B8E1-C3E205D54911}" type="presParOf" srcId="{5A5A3118-52E1-4556-9C0F-7DAFFA10DF2B}" destId="{30706E52-5FD4-440C-840E-46FF2ACED6E0}" srcOrd="11" destOrd="0" presId="urn:microsoft.com/office/officeart/2008/layout/VerticalCurvedList"/>
    <dgm:cxn modelId="{EE5ACDCB-B808-4EEB-9EE3-94C91DF40CE5}" type="presParOf" srcId="{5A5A3118-52E1-4556-9C0F-7DAFFA10DF2B}" destId="{227DDB28-DF8C-4199-B339-2A7F3623A484}" srcOrd="12" destOrd="0" presId="urn:microsoft.com/office/officeart/2008/layout/VerticalCurvedList"/>
    <dgm:cxn modelId="{27B93953-919A-47F1-AA80-BC73D12BAFC2}" type="presParOf" srcId="{227DDB28-DF8C-4199-B339-2A7F3623A484}" destId="{3FCBA871-8E6F-4668-A4A8-8BA869A47149}" srcOrd="0" destOrd="0" presId="urn:microsoft.com/office/officeart/2008/layout/VerticalCurvedList"/>
    <dgm:cxn modelId="{A61AC34B-BC57-4159-9BCB-4227F7F9C8E4}" type="presParOf" srcId="{5A5A3118-52E1-4556-9C0F-7DAFFA10DF2B}" destId="{018710F4-A23C-4AE4-A1F2-556A0E63CFAE}" srcOrd="13" destOrd="0" presId="urn:microsoft.com/office/officeart/2008/layout/VerticalCurvedList"/>
    <dgm:cxn modelId="{9DA8D18F-FCF0-4F41-828E-D892658F8522}" type="presParOf" srcId="{5A5A3118-52E1-4556-9C0F-7DAFFA10DF2B}" destId="{DD83AE6C-0858-4C9A-9041-6E41D326D78F}" srcOrd="14" destOrd="0" presId="urn:microsoft.com/office/officeart/2008/layout/VerticalCurvedList"/>
    <dgm:cxn modelId="{A0884245-65A2-4D1D-8F07-CE6CE5460AD1}" type="presParOf" srcId="{DD83AE6C-0858-4C9A-9041-6E41D326D78F}" destId="{3743A115-5CB7-49D1-ABE7-91248BEBEC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39BC08-3B8E-4B53-9820-7E52D6E069C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392E80-6387-4132-AAC0-21B8AFE77F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Вывешивание на информационных стендах экзаменационной ведомости результатов тестирования в разрезе аудиторий, с указанием баллов по предметам, ИИН и ИКТ (Ф.И.О. абитуриентов заменены на ИИН)</a:t>
          </a:r>
          <a:endParaRPr lang="ru-RU" sz="2000" dirty="0">
            <a:solidFill>
              <a:schemeClr val="tx1"/>
            </a:solidFill>
          </a:endParaRPr>
        </a:p>
      </dgm:t>
    </dgm:pt>
    <dgm:pt modelId="{C5DC7614-F846-40EC-8D23-03A301D845E1}" type="parTrans" cxnId="{00862B05-945B-42F4-AA54-36FF9D85AD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B64463-1885-41D8-92BF-6790DDF5825E}" type="sibTrans" cxnId="{00862B05-945B-42F4-AA54-36FF9D85AD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3E325-006E-42C9-9FFD-7E08E412D09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Ознакомление с результатами тестирования на сайте НЦТ </a:t>
          </a:r>
          <a:r>
            <a:rPr lang="en-US" sz="2000" dirty="0" smtClean="0">
              <a:solidFill>
                <a:schemeClr val="tx1"/>
              </a:solidFill>
            </a:rPr>
            <a:t>www.testcenter.kz </a:t>
          </a:r>
          <a:r>
            <a:rPr lang="ru-RU" sz="2000" dirty="0" smtClean="0">
              <a:solidFill>
                <a:schemeClr val="tx1"/>
              </a:solidFill>
            </a:rPr>
            <a:t>после ввода ИКТ и ИИН выпускника. Результаты публикуются на сайте по мере завершения обработки экзаменационных работ в ППЕНТ.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ru-RU" sz="2000" dirty="0">
            <a:solidFill>
              <a:schemeClr val="tx1"/>
            </a:solidFill>
          </a:endParaRPr>
        </a:p>
      </dgm:t>
    </dgm:pt>
    <dgm:pt modelId="{EBFC0C04-EC43-429D-87F2-73AAEFFFA14F}" type="parTrans" cxnId="{5A7C5694-0984-472E-8664-9C5E11F559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B3E96B-DD99-4B4A-86B6-8D640E73B54F}" type="sibTrans" cxnId="{5A7C5694-0984-472E-8664-9C5E11F5598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EF990C-4203-49C1-A65F-1D5B924C562D}" type="pres">
      <dgm:prSet presAssocID="{0839BC08-3B8E-4B53-9820-7E52D6E069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8A8A-938D-4A23-8DE2-35A3F85168FE}" type="pres">
      <dgm:prSet presAssocID="{54392E80-6387-4132-AAC0-21B8AFE77F0C}" presName="parentLin" presStyleCnt="0"/>
      <dgm:spPr/>
    </dgm:pt>
    <dgm:pt modelId="{D17A86CC-9EAD-4EF2-97AE-3694768AAE3B}" type="pres">
      <dgm:prSet presAssocID="{54392E80-6387-4132-AAC0-21B8AFE77F0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CF308BA-4B82-44BC-9A80-BA02C449EAB1}" type="pres">
      <dgm:prSet presAssocID="{54392E80-6387-4132-AAC0-21B8AFE77F0C}" presName="parentText" presStyleLbl="node1" presStyleIdx="0" presStyleCnt="2" custScaleX="134562" custScaleY="389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A35A-6936-4F53-B373-33BD25D7644D}" type="pres">
      <dgm:prSet presAssocID="{54392E80-6387-4132-AAC0-21B8AFE77F0C}" presName="negativeSpace" presStyleCnt="0"/>
      <dgm:spPr/>
    </dgm:pt>
    <dgm:pt modelId="{059C4F21-304D-4AB1-A194-AFDD38CD054D}" type="pres">
      <dgm:prSet presAssocID="{54392E80-6387-4132-AAC0-21B8AFE77F0C}" presName="childText" presStyleLbl="conFgAcc1" presStyleIdx="0" presStyleCnt="2">
        <dgm:presLayoutVars>
          <dgm:bulletEnabled val="1"/>
        </dgm:presLayoutVars>
      </dgm:prSet>
      <dgm:spPr/>
    </dgm:pt>
    <dgm:pt modelId="{2448C0CD-4340-45D6-BD98-2ED6BDF0F706}" type="pres">
      <dgm:prSet presAssocID="{08B64463-1885-41D8-92BF-6790DDF5825E}" presName="spaceBetweenRectangles" presStyleCnt="0"/>
      <dgm:spPr/>
    </dgm:pt>
    <dgm:pt modelId="{CBEEAAEC-A430-482C-9BEA-E7FAAA526407}" type="pres">
      <dgm:prSet presAssocID="{85A3E325-006E-42C9-9FFD-7E08E412D095}" presName="parentLin" presStyleCnt="0"/>
      <dgm:spPr/>
    </dgm:pt>
    <dgm:pt modelId="{96C71582-405D-4A5D-8474-8EC07E2752C9}" type="pres">
      <dgm:prSet presAssocID="{85A3E325-006E-42C9-9FFD-7E08E412D09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620815F-6792-4463-BFB5-CB28DE98AF6F}" type="pres">
      <dgm:prSet presAssocID="{85A3E325-006E-42C9-9FFD-7E08E412D095}" presName="parentText" presStyleLbl="node1" presStyleIdx="1" presStyleCnt="2" custScaleX="134562" custScaleY="389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8F87-1518-485C-8635-DB81938BF9D8}" type="pres">
      <dgm:prSet presAssocID="{85A3E325-006E-42C9-9FFD-7E08E412D095}" presName="negativeSpace" presStyleCnt="0"/>
      <dgm:spPr/>
    </dgm:pt>
    <dgm:pt modelId="{E39FC2E5-24E1-4386-9877-AAA3C3C6D5B5}" type="pres">
      <dgm:prSet presAssocID="{85A3E325-006E-42C9-9FFD-7E08E412D09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6132518-593F-4702-AF02-182770C36BA4}" type="presOf" srcId="{54392E80-6387-4132-AAC0-21B8AFE77F0C}" destId="{9CF308BA-4B82-44BC-9A80-BA02C449EAB1}" srcOrd="1" destOrd="0" presId="urn:microsoft.com/office/officeart/2005/8/layout/list1"/>
    <dgm:cxn modelId="{5A7C5694-0984-472E-8664-9C5E11F55988}" srcId="{0839BC08-3B8E-4B53-9820-7E52D6E069C2}" destId="{85A3E325-006E-42C9-9FFD-7E08E412D095}" srcOrd="1" destOrd="0" parTransId="{EBFC0C04-EC43-429D-87F2-73AAEFFFA14F}" sibTransId="{94B3E96B-DD99-4B4A-86B6-8D640E73B54F}"/>
    <dgm:cxn modelId="{00862B05-945B-42F4-AA54-36FF9D85ADE6}" srcId="{0839BC08-3B8E-4B53-9820-7E52D6E069C2}" destId="{54392E80-6387-4132-AAC0-21B8AFE77F0C}" srcOrd="0" destOrd="0" parTransId="{C5DC7614-F846-40EC-8D23-03A301D845E1}" sibTransId="{08B64463-1885-41D8-92BF-6790DDF5825E}"/>
    <dgm:cxn modelId="{9DEF6B13-8429-4600-B589-AE6F6CC163D4}" type="presOf" srcId="{54392E80-6387-4132-AAC0-21B8AFE77F0C}" destId="{D17A86CC-9EAD-4EF2-97AE-3694768AAE3B}" srcOrd="0" destOrd="0" presId="urn:microsoft.com/office/officeart/2005/8/layout/list1"/>
    <dgm:cxn modelId="{537FA9E8-C731-43EC-B7D7-C2C01463B797}" type="presOf" srcId="{0839BC08-3B8E-4B53-9820-7E52D6E069C2}" destId="{7AEF990C-4203-49C1-A65F-1D5B924C562D}" srcOrd="0" destOrd="0" presId="urn:microsoft.com/office/officeart/2005/8/layout/list1"/>
    <dgm:cxn modelId="{8520BDC9-886A-403F-8143-7B1317FEBFED}" type="presOf" srcId="{85A3E325-006E-42C9-9FFD-7E08E412D095}" destId="{3620815F-6792-4463-BFB5-CB28DE98AF6F}" srcOrd="1" destOrd="0" presId="urn:microsoft.com/office/officeart/2005/8/layout/list1"/>
    <dgm:cxn modelId="{E3ED7810-D8BF-48D1-AE14-D68CCCF623B0}" type="presOf" srcId="{85A3E325-006E-42C9-9FFD-7E08E412D095}" destId="{96C71582-405D-4A5D-8474-8EC07E2752C9}" srcOrd="0" destOrd="0" presId="urn:microsoft.com/office/officeart/2005/8/layout/list1"/>
    <dgm:cxn modelId="{CDE98819-F379-47FB-9CF9-59697E542ECE}" type="presParOf" srcId="{7AEF990C-4203-49C1-A65F-1D5B924C562D}" destId="{D8B98A8A-938D-4A23-8DE2-35A3F85168FE}" srcOrd="0" destOrd="0" presId="urn:microsoft.com/office/officeart/2005/8/layout/list1"/>
    <dgm:cxn modelId="{CA3E0CA0-280C-4ACF-9CD6-9A2300DB02EF}" type="presParOf" srcId="{D8B98A8A-938D-4A23-8DE2-35A3F85168FE}" destId="{D17A86CC-9EAD-4EF2-97AE-3694768AAE3B}" srcOrd="0" destOrd="0" presId="urn:microsoft.com/office/officeart/2005/8/layout/list1"/>
    <dgm:cxn modelId="{C2AD3FC0-648A-4082-A4E5-00E7D44DDBA3}" type="presParOf" srcId="{D8B98A8A-938D-4A23-8DE2-35A3F85168FE}" destId="{9CF308BA-4B82-44BC-9A80-BA02C449EAB1}" srcOrd="1" destOrd="0" presId="urn:microsoft.com/office/officeart/2005/8/layout/list1"/>
    <dgm:cxn modelId="{C4FBDF1C-A779-487F-A006-E4CD13CDA08E}" type="presParOf" srcId="{7AEF990C-4203-49C1-A65F-1D5B924C562D}" destId="{AEEAA35A-6936-4F53-B373-33BD25D7644D}" srcOrd="1" destOrd="0" presId="urn:microsoft.com/office/officeart/2005/8/layout/list1"/>
    <dgm:cxn modelId="{FDEAAA03-0BA8-4AC5-A25F-53A334D50C03}" type="presParOf" srcId="{7AEF990C-4203-49C1-A65F-1D5B924C562D}" destId="{059C4F21-304D-4AB1-A194-AFDD38CD054D}" srcOrd="2" destOrd="0" presId="urn:microsoft.com/office/officeart/2005/8/layout/list1"/>
    <dgm:cxn modelId="{C4FAE83D-105B-42FE-8164-0C7E5F406368}" type="presParOf" srcId="{7AEF990C-4203-49C1-A65F-1D5B924C562D}" destId="{2448C0CD-4340-45D6-BD98-2ED6BDF0F706}" srcOrd="3" destOrd="0" presId="urn:microsoft.com/office/officeart/2005/8/layout/list1"/>
    <dgm:cxn modelId="{9D04CE0E-557F-40F1-BFE9-E611598A59D3}" type="presParOf" srcId="{7AEF990C-4203-49C1-A65F-1D5B924C562D}" destId="{CBEEAAEC-A430-482C-9BEA-E7FAAA526407}" srcOrd="4" destOrd="0" presId="urn:microsoft.com/office/officeart/2005/8/layout/list1"/>
    <dgm:cxn modelId="{7BA242D5-E1F5-439B-9224-18715DD1376B}" type="presParOf" srcId="{CBEEAAEC-A430-482C-9BEA-E7FAAA526407}" destId="{96C71582-405D-4A5D-8474-8EC07E2752C9}" srcOrd="0" destOrd="0" presId="urn:microsoft.com/office/officeart/2005/8/layout/list1"/>
    <dgm:cxn modelId="{2F64DB9D-1DCD-4E4A-AFA3-03E156CA1C05}" type="presParOf" srcId="{CBEEAAEC-A430-482C-9BEA-E7FAAA526407}" destId="{3620815F-6792-4463-BFB5-CB28DE98AF6F}" srcOrd="1" destOrd="0" presId="urn:microsoft.com/office/officeart/2005/8/layout/list1"/>
    <dgm:cxn modelId="{4708E198-35F1-4B24-A8C7-67C5723FAE4D}" type="presParOf" srcId="{7AEF990C-4203-49C1-A65F-1D5B924C562D}" destId="{EBA48F87-1518-485C-8635-DB81938BF9D8}" srcOrd="5" destOrd="0" presId="urn:microsoft.com/office/officeart/2005/8/layout/list1"/>
    <dgm:cxn modelId="{A70594F9-CCBF-4296-81D0-FA461A715115}" type="presParOf" srcId="{7AEF990C-4203-49C1-A65F-1D5B924C562D}" destId="{E39FC2E5-24E1-4386-9877-AAA3C3C6D5B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4AA36-ACB3-4586-9D13-6C2742F2DA54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443676F-BC81-48EC-A815-B358049161DC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A3204E0-FF2E-4A0A-BF49-38D322D9D788}" type="par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04FC839-8784-4376-8C8B-536B1D12C25E}" type="sib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A30FA7B-6895-4DA2-9D09-869D03A999E1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93EFEC1-7BBC-4079-A090-61508C204AC8}" type="parTrans" cxnId="{917348A5-3246-4DFB-BE8C-59B0289D15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2CB06FA-62C2-4759-977D-696B06770093}" type="sibTrans" cxnId="{917348A5-3246-4DFB-BE8C-59B0289D1578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06A57BF-46DE-4645-A664-0A10B84C800C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F61037F-635D-4B55-A6E3-7545B1F2063E}" type="sibTrans" cxnId="{0EEF3DD8-EBC3-45C1-9D0D-147F6DEAB6D6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7FA9C28-FCCF-4152-923C-3C5A9EBA6092}" type="parTrans" cxnId="{0EEF3DD8-EBC3-45C1-9D0D-147F6DEAB6D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E0FC44E-4ED8-4AD0-9201-B7D820AA0F1C}" type="pres">
      <dgm:prSet presAssocID="{4E04AA36-ACB3-4586-9D13-6C2742F2DA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90F18D-E7D4-4475-9A0C-1FC774251563}" type="pres">
      <dgm:prSet presAssocID="{C443676F-BC81-48EC-A815-B358049161DC}" presName="hierRoot1" presStyleCnt="0"/>
      <dgm:spPr/>
    </dgm:pt>
    <dgm:pt modelId="{39D368CA-0D07-41A0-8752-35F3054D53F5}" type="pres">
      <dgm:prSet presAssocID="{C443676F-BC81-48EC-A815-B358049161DC}" presName="composite" presStyleCnt="0"/>
      <dgm:spPr/>
    </dgm:pt>
    <dgm:pt modelId="{6B4E7223-DEAB-49E4-A49B-3F839D33C11A}" type="pres">
      <dgm:prSet presAssocID="{C443676F-BC81-48EC-A815-B358049161DC}" presName="background" presStyleLbl="node0" presStyleIdx="0" presStyleCnt="1"/>
      <dgm:spPr/>
    </dgm:pt>
    <dgm:pt modelId="{215A2809-9EF5-49C6-B6F5-E7C867930D9C}" type="pres">
      <dgm:prSet presAssocID="{C443676F-BC81-48EC-A815-B358049161DC}" presName="text" presStyleLbl="fgAcc0" presStyleIdx="0" presStyleCnt="1" custLinFactNeighborY="-5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80466A-5C7C-47C7-B79B-FEAD2085636A}" type="pres">
      <dgm:prSet presAssocID="{C443676F-BC81-48EC-A815-B358049161DC}" presName="hierChild2" presStyleCnt="0"/>
      <dgm:spPr/>
    </dgm:pt>
    <dgm:pt modelId="{EF606E28-3019-45CB-AD7E-14C59321598F}" type="pres">
      <dgm:prSet presAssocID="{B93EFEC1-7BBC-4079-A090-61508C204AC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6B80EC4-70AE-4D19-A5A5-AAEF38C02D6C}" type="pres">
      <dgm:prSet presAssocID="{4A30FA7B-6895-4DA2-9D09-869D03A999E1}" presName="hierRoot2" presStyleCnt="0"/>
      <dgm:spPr/>
    </dgm:pt>
    <dgm:pt modelId="{4321A794-F87E-4A1C-973B-4FF120CEEE8B}" type="pres">
      <dgm:prSet presAssocID="{4A30FA7B-6895-4DA2-9D09-869D03A999E1}" presName="composite2" presStyleCnt="0"/>
      <dgm:spPr/>
    </dgm:pt>
    <dgm:pt modelId="{9A06897B-03C4-426D-A7F7-B0FA5630F3A4}" type="pres">
      <dgm:prSet presAssocID="{4A30FA7B-6895-4DA2-9D09-869D03A999E1}" presName="background2" presStyleLbl="node2" presStyleIdx="0" presStyleCnt="2"/>
      <dgm:spPr/>
    </dgm:pt>
    <dgm:pt modelId="{182213EA-47FA-4BBA-ACC3-366E181ECC92}" type="pres">
      <dgm:prSet presAssocID="{4A30FA7B-6895-4DA2-9D09-869D03A999E1}" presName="text2" presStyleLbl="fgAcc2" presStyleIdx="0" presStyleCnt="2" custLinFactNeighborY="8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9F469-CEA7-4D16-A611-FF63C413128A}" type="pres">
      <dgm:prSet presAssocID="{4A30FA7B-6895-4DA2-9D09-869D03A999E1}" presName="hierChild3" presStyleCnt="0"/>
      <dgm:spPr/>
    </dgm:pt>
    <dgm:pt modelId="{0AD3BE6E-A681-4FCE-BB02-1DE2F79F11C8}" type="pres">
      <dgm:prSet presAssocID="{A7FA9C28-FCCF-4152-923C-3C5A9EBA60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6E49F95-FB8A-4045-A22A-5A59879B41A1}" type="pres">
      <dgm:prSet presAssocID="{A06A57BF-46DE-4645-A664-0A10B84C800C}" presName="hierRoot2" presStyleCnt="0"/>
      <dgm:spPr/>
    </dgm:pt>
    <dgm:pt modelId="{36A5BBA9-2679-4906-8F79-4911773B3506}" type="pres">
      <dgm:prSet presAssocID="{A06A57BF-46DE-4645-A664-0A10B84C800C}" presName="composite2" presStyleCnt="0"/>
      <dgm:spPr/>
    </dgm:pt>
    <dgm:pt modelId="{F549606E-B49C-4A37-9197-2DC6FD885B3F}" type="pres">
      <dgm:prSet presAssocID="{A06A57BF-46DE-4645-A664-0A10B84C800C}" presName="background2" presStyleLbl="node2" presStyleIdx="1" presStyleCnt="2"/>
      <dgm:spPr/>
    </dgm:pt>
    <dgm:pt modelId="{750B189A-DEE1-489A-9985-92E09F2350CB}" type="pres">
      <dgm:prSet presAssocID="{A06A57BF-46DE-4645-A664-0A10B84C80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B5674-9AEF-4286-B489-46E7ABE15A63}" type="pres">
      <dgm:prSet presAssocID="{A06A57BF-46DE-4645-A664-0A10B84C800C}" presName="hierChild3" presStyleCnt="0"/>
      <dgm:spPr/>
    </dgm:pt>
  </dgm:ptLst>
  <dgm:cxnLst>
    <dgm:cxn modelId="{698940A5-32A8-4681-976E-BF04F30DDEDB}" type="presOf" srcId="{4A30FA7B-6895-4DA2-9D09-869D03A999E1}" destId="{182213EA-47FA-4BBA-ACC3-366E181ECC92}" srcOrd="0" destOrd="0" presId="urn:microsoft.com/office/officeart/2005/8/layout/hierarchy1"/>
    <dgm:cxn modelId="{E28CB89E-F930-43C7-9939-F2FFD97C54AC}" type="presOf" srcId="{C443676F-BC81-48EC-A815-B358049161DC}" destId="{215A2809-9EF5-49C6-B6F5-E7C867930D9C}" srcOrd="0" destOrd="0" presId="urn:microsoft.com/office/officeart/2005/8/layout/hierarchy1"/>
    <dgm:cxn modelId="{0A14BE7F-E8EE-4C4E-B955-B0D6DBBD12A5}" type="presOf" srcId="{A06A57BF-46DE-4645-A664-0A10B84C800C}" destId="{750B189A-DEE1-489A-9985-92E09F2350CB}" srcOrd="0" destOrd="0" presId="urn:microsoft.com/office/officeart/2005/8/layout/hierarchy1"/>
    <dgm:cxn modelId="{917348A5-3246-4DFB-BE8C-59B0289D1578}" srcId="{C443676F-BC81-48EC-A815-B358049161DC}" destId="{4A30FA7B-6895-4DA2-9D09-869D03A999E1}" srcOrd="0" destOrd="0" parTransId="{B93EFEC1-7BBC-4079-A090-61508C204AC8}" sibTransId="{D2CB06FA-62C2-4759-977D-696B06770093}"/>
    <dgm:cxn modelId="{ACA9A497-810E-4658-8CA8-DE6FB8199A03}" type="presOf" srcId="{4E04AA36-ACB3-4586-9D13-6C2742F2DA54}" destId="{8E0FC44E-4ED8-4AD0-9201-B7D820AA0F1C}" srcOrd="0" destOrd="0" presId="urn:microsoft.com/office/officeart/2005/8/layout/hierarchy1"/>
    <dgm:cxn modelId="{C65E81CD-7A94-4C2C-8144-D719C6A045B1}" type="presOf" srcId="{B93EFEC1-7BBC-4079-A090-61508C204AC8}" destId="{EF606E28-3019-45CB-AD7E-14C59321598F}" srcOrd="0" destOrd="0" presId="urn:microsoft.com/office/officeart/2005/8/layout/hierarchy1"/>
    <dgm:cxn modelId="{0EEF3DD8-EBC3-45C1-9D0D-147F6DEAB6D6}" srcId="{C443676F-BC81-48EC-A815-B358049161DC}" destId="{A06A57BF-46DE-4645-A664-0A10B84C800C}" srcOrd="1" destOrd="0" parTransId="{A7FA9C28-FCCF-4152-923C-3C5A9EBA6092}" sibTransId="{DF61037F-635D-4B55-A6E3-7545B1F2063E}"/>
    <dgm:cxn modelId="{D9F8175E-BA29-48E1-8B53-0127E816A73C}" type="presOf" srcId="{A7FA9C28-FCCF-4152-923C-3C5A9EBA6092}" destId="{0AD3BE6E-A681-4FCE-BB02-1DE2F79F11C8}" srcOrd="0" destOrd="0" presId="urn:microsoft.com/office/officeart/2005/8/layout/hierarchy1"/>
    <dgm:cxn modelId="{F133D0CB-2867-4597-B4D0-38F7E8B84BBA}" srcId="{4E04AA36-ACB3-4586-9D13-6C2742F2DA54}" destId="{C443676F-BC81-48EC-A815-B358049161DC}" srcOrd="0" destOrd="0" parTransId="{8A3204E0-FF2E-4A0A-BF49-38D322D9D788}" sibTransId="{804FC839-8784-4376-8C8B-536B1D12C25E}"/>
    <dgm:cxn modelId="{48F2BD09-BBC0-49D5-8EB8-17791B1BE10A}" type="presParOf" srcId="{8E0FC44E-4ED8-4AD0-9201-B7D820AA0F1C}" destId="{B290F18D-E7D4-4475-9A0C-1FC774251563}" srcOrd="0" destOrd="0" presId="urn:microsoft.com/office/officeart/2005/8/layout/hierarchy1"/>
    <dgm:cxn modelId="{8B6EFFE3-9DF4-4A26-851A-362032873D0D}" type="presParOf" srcId="{B290F18D-E7D4-4475-9A0C-1FC774251563}" destId="{39D368CA-0D07-41A0-8752-35F3054D53F5}" srcOrd="0" destOrd="0" presId="urn:microsoft.com/office/officeart/2005/8/layout/hierarchy1"/>
    <dgm:cxn modelId="{9BC0B51E-9B95-4ABF-B4E4-1EA28592745E}" type="presParOf" srcId="{39D368CA-0D07-41A0-8752-35F3054D53F5}" destId="{6B4E7223-DEAB-49E4-A49B-3F839D33C11A}" srcOrd="0" destOrd="0" presId="urn:microsoft.com/office/officeart/2005/8/layout/hierarchy1"/>
    <dgm:cxn modelId="{FE4852F2-600C-4DE9-B6AC-9738CA92DA52}" type="presParOf" srcId="{39D368CA-0D07-41A0-8752-35F3054D53F5}" destId="{215A2809-9EF5-49C6-B6F5-E7C867930D9C}" srcOrd="1" destOrd="0" presId="urn:microsoft.com/office/officeart/2005/8/layout/hierarchy1"/>
    <dgm:cxn modelId="{4AB57EE9-733C-4513-9D63-42CF6493C2A8}" type="presParOf" srcId="{B290F18D-E7D4-4475-9A0C-1FC774251563}" destId="{6C80466A-5C7C-47C7-B79B-FEAD2085636A}" srcOrd="1" destOrd="0" presId="urn:microsoft.com/office/officeart/2005/8/layout/hierarchy1"/>
    <dgm:cxn modelId="{4D00F5CE-D8AE-47D6-A5D2-6931419DA5C3}" type="presParOf" srcId="{6C80466A-5C7C-47C7-B79B-FEAD2085636A}" destId="{EF606E28-3019-45CB-AD7E-14C59321598F}" srcOrd="0" destOrd="0" presId="urn:microsoft.com/office/officeart/2005/8/layout/hierarchy1"/>
    <dgm:cxn modelId="{94D7D370-7A30-41D2-94C1-A0063AA2E0AA}" type="presParOf" srcId="{6C80466A-5C7C-47C7-B79B-FEAD2085636A}" destId="{76B80EC4-70AE-4D19-A5A5-AAEF38C02D6C}" srcOrd="1" destOrd="0" presId="urn:microsoft.com/office/officeart/2005/8/layout/hierarchy1"/>
    <dgm:cxn modelId="{51AD7A13-976F-4880-BD0E-C9F4C2882F48}" type="presParOf" srcId="{76B80EC4-70AE-4D19-A5A5-AAEF38C02D6C}" destId="{4321A794-F87E-4A1C-973B-4FF120CEEE8B}" srcOrd="0" destOrd="0" presId="urn:microsoft.com/office/officeart/2005/8/layout/hierarchy1"/>
    <dgm:cxn modelId="{B6195D2D-A986-4D50-A785-24EFA252554F}" type="presParOf" srcId="{4321A794-F87E-4A1C-973B-4FF120CEEE8B}" destId="{9A06897B-03C4-426D-A7F7-B0FA5630F3A4}" srcOrd="0" destOrd="0" presId="urn:microsoft.com/office/officeart/2005/8/layout/hierarchy1"/>
    <dgm:cxn modelId="{315BB05E-FD8B-49D8-BDD9-FD80A851B294}" type="presParOf" srcId="{4321A794-F87E-4A1C-973B-4FF120CEEE8B}" destId="{182213EA-47FA-4BBA-ACC3-366E181ECC92}" srcOrd="1" destOrd="0" presId="urn:microsoft.com/office/officeart/2005/8/layout/hierarchy1"/>
    <dgm:cxn modelId="{A3BE7135-C01D-4A54-88C7-59FAC28AD2AB}" type="presParOf" srcId="{76B80EC4-70AE-4D19-A5A5-AAEF38C02D6C}" destId="{FF19F469-CEA7-4D16-A611-FF63C413128A}" srcOrd="1" destOrd="0" presId="urn:microsoft.com/office/officeart/2005/8/layout/hierarchy1"/>
    <dgm:cxn modelId="{99A50D21-E6B5-42D4-8CDC-84180BBEC42B}" type="presParOf" srcId="{6C80466A-5C7C-47C7-B79B-FEAD2085636A}" destId="{0AD3BE6E-A681-4FCE-BB02-1DE2F79F11C8}" srcOrd="2" destOrd="0" presId="urn:microsoft.com/office/officeart/2005/8/layout/hierarchy1"/>
    <dgm:cxn modelId="{B22DDC40-3741-4A47-A58D-4FA6E598EEBD}" type="presParOf" srcId="{6C80466A-5C7C-47C7-B79B-FEAD2085636A}" destId="{46E49F95-FB8A-4045-A22A-5A59879B41A1}" srcOrd="3" destOrd="0" presId="urn:microsoft.com/office/officeart/2005/8/layout/hierarchy1"/>
    <dgm:cxn modelId="{DF182C12-5D16-4474-B565-7B0E49DE00A4}" type="presParOf" srcId="{46E49F95-FB8A-4045-A22A-5A59879B41A1}" destId="{36A5BBA9-2679-4906-8F79-4911773B3506}" srcOrd="0" destOrd="0" presId="urn:microsoft.com/office/officeart/2005/8/layout/hierarchy1"/>
    <dgm:cxn modelId="{BB10DF37-3D2B-4DB9-8059-C22A82764D59}" type="presParOf" srcId="{36A5BBA9-2679-4906-8F79-4911773B3506}" destId="{F549606E-B49C-4A37-9197-2DC6FD885B3F}" srcOrd="0" destOrd="0" presId="urn:microsoft.com/office/officeart/2005/8/layout/hierarchy1"/>
    <dgm:cxn modelId="{3C1334D7-C6A4-4DFC-9735-77B2C6CF5C56}" type="presParOf" srcId="{36A5BBA9-2679-4906-8F79-4911773B3506}" destId="{750B189A-DEE1-489A-9985-92E09F2350CB}" srcOrd="1" destOrd="0" presId="urn:microsoft.com/office/officeart/2005/8/layout/hierarchy1"/>
    <dgm:cxn modelId="{76FB3134-CD14-48A9-8F85-66AEBE1E2DFD}" type="presParOf" srcId="{46E49F95-FB8A-4045-A22A-5A59879B41A1}" destId="{1BFB5674-9AEF-4286-B489-46E7ABE15A63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4AA36-ACB3-4586-9D13-6C2742F2DA54}" type="doc">
      <dgm:prSet loTypeId="urn:microsoft.com/office/officeart/2005/8/layout/hierarchy3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43676F-BC81-48EC-A815-B358049161DC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4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A3204E0-FF2E-4A0A-BF49-38D322D9D788}" type="par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804FC839-8784-4376-8C8B-536B1D12C25E}" type="sibTrans" cxnId="{F133D0CB-2867-4597-B4D0-38F7E8B84BBA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A30FA7B-6895-4DA2-9D09-869D03A999E1}">
      <dgm:prSet phldrT="[Текст]"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апелляционной комиссии 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93EFEC1-7BBC-4079-A090-61508C204AC8}" type="parTrans" cxnId="{917348A5-3246-4DFB-BE8C-59B0289D15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D2CB06FA-62C2-4759-977D-696B06770093}" type="sibTrans" cxnId="{917348A5-3246-4DFB-BE8C-59B0289D1578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B5544786-1209-4375-BABD-A9E9269389E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государственной комиссии</a:t>
          </a:r>
          <a:endParaRPr lang="ru-RU" sz="14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A1081D15-999F-4F00-9EB3-A2B90945CD02}" type="parTrans" cxnId="{683EFE3A-06B1-4CD2-838F-032408F6970D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E6D1A08A-AE28-4AA9-8134-BC6EE1EDC71A}" type="sibTrans" cxnId="{683EFE3A-06B1-4CD2-838F-032408F6970D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F0820074-1432-4C58-BC20-9718C3D71605}">
      <dgm:prSet/>
      <dgm:spPr/>
      <dgm:t>
        <a:bodyPr/>
        <a:lstStyle/>
        <a:p>
          <a:r>
            <a: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43B7A5DE-DCA5-41B6-B0C1-37D8940AE663}" type="parTrans" cxnId="{EE378EE4-6010-48C8-9C1F-A38E188D263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C6BC28B1-15AA-461B-B33A-F149FAA1E6A7}" type="sibTrans" cxnId="{EE378EE4-6010-48C8-9C1F-A38E188D2633}">
      <dgm:prSet/>
      <dgm:spPr/>
      <dgm:t>
        <a:bodyPr/>
        <a:lstStyle/>
        <a:p>
          <a:endParaRPr lang="ru-RU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gm:t>
    </dgm:pt>
    <dgm:pt modelId="{056A4FB3-97F6-406A-82C5-2CAD231ED870}" type="pres">
      <dgm:prSet presAssocID="{4E04AA36-ACB3-4586-9D13-6C2742F2DA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DD7698-C1D5-4E59-BB12-2A70AAF73041}" type="pres">
      <dgm:prSet presAssocID="{C443676F-BC81-48EC-A815-B358049161DC}" presName="root" presStyleCnt="0"/>
      <dgm:spPr/>
    </dgm:pt>
    <dgm:pt modelId="{8DA474E1-5CF7-433C-9409-2F934CCD1B00}" type="pres">
      <dgm:prSet presAssocID="{C443676F-BC81-48EC-A815-B358049161DC}" presName="rootComposite" presStyleCnt="0"/>
      <dgm:spPr/>
    </dgm:pt>
    <dgm:pt modelId="{2E3BAE0E-1E56-4C46-B374-4F9DC71D680B}" type="pres">
      <dgm:prSet presAssocID="{C443676F-BC81-48EC-A815-B358049161DC}" presName="rootText" presStyleLbl="node1" presStyleIdx="0" presStyleCnt="2"/>
      <dgm:spPr/>
      <dgm:t>
        <a:bodyPr/>
        <a:lstStyle/>
        <a:p>
          <a:endParaRPr lang="ru-RU"/>
        </a:p>
      </dgm:t>
    </dgm:pt>
    <dgm:pt modelId="{EAAFBA20-77F6-4A59-9E56-F9E644B04105}" type="pres">
      <dgm:prSet presAssocID="{C443676F-BC81-48EC-A815-B358049161DC}" presName="rootConnector" presStyleLbl="node1" presStyleIdx="0" presStyleCnt="2"/>
      <dgm:spPr/>
      <dgm:t>
        <a:bodyPr/>
        <a:lstStyle/>
        <a:p>
          <a:endParaRPr lang="ru-RU"/>
        </a:p>
      </dgm:t>
    </dgm:pt>
    <dgm:pt modelId="{96C38F58-4C66-4729-8035-C05B949D4290}" type="pres">
      <dgm:prSet presAssocID="{C443676F-BC81-48EC-A815-B358049161DC}" presName="childShape" presStyleCnt="0"/>
      <dgm:spPr/>
    </dgm:pt>
    <dgm:pt modelId="{05085DBA-B746-4280-9E9C-328BD72DFFAE}" type="pres">
      <dgm:prSet presAssocID="{B93EFEC1-7BBC-4079-A090-61508C204AC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2BDEF84-4B27-4EF1-912B-72EE9B546AD8}" type="pres">
      <dgm:prSet presAssocID="{4A30FA7B-6895-4DA2-9D09-869D03A999E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EF1D6-88C9-455F-B25A-9E82C3A3F571}" type="pres">
      <dgm:prSet presAssocID="{B5544786-1209-4375-BABD-A9E9269389E7}" presName="root" presStyleCnt="0"/>
      <dgm:spPr/>
    </dgm:pt>
    <dgm:pt modelId="{483C515C-E32B-4DE0-BEF9-8D8AFC9F35DC}" type="pres">
      <dgm:prSet presAssocID="{B5544786-1209-4375-BABD-A9E9269389E7}" presName="rootComposite" presStyleCnt="0"/>
      <dgm:spPr/>
    </dgm:pt>
    <dgm:pt modelId="{C36A5132-7A40-46D0-AF7A-86C91D7901E7}" type="pres">
      <dgm:prSet presAssocID="{B5544786-1209-4375-BABD-A9E9269389E7}" presName="rootText" presStyleLbl="node1" presStyleIdx="1" presStyleCnt="2"/>
      <dgm:spPr/>
      <dgm:t>
        <a:bodyPr/>
        <a:lstStyle/>
        <a:p>
          <a:endParaRPr lang="ru-RU"/>
        </a:p>
      </dgm:t>
    </dgm:pt>
    <dgm:pt modelId="{5E10B26F-03F0-4844-96A1-32F1B85D6C9E}" type="pres">
      <dgm:prSet presAssocID="{B5544786-1209-4375-BABD-A9E9269389E7}" presName="rootConnector" presStyleLbl="node1" presStyleIdx="1" presStyleCnt="2"/>
      <dgm:spPr/>
      <dgm:t>
        <a:bodyPr/>
        <a:lstStyle/>
        <a:p>
          <a:endParaRPr lang="ru-RU"/>
        </a:p>
      </dgm:t>
    </dgm:pt>
    <dgm:pt modelId="{CB617F0B-138A-486B-8F6F-FB95AE6AE53C}" type="pres">
      <dgm:prSet presAssocID="{B5544786-1209-4375-BABD-A9E9269389E7}" presName="childShape" presStyleCnt="0"/>
      <dgm:spPr/>
    </dgm:pt>
    <dgm:pt modelId="{CDD7EBA5-7DE1-4E34-AF32-1C2FA1017FA5}" type="pres">
      <dgm:prSet presAssocID="{43B7A5DE-DCA5-41B6-B0C1-37D8940AE66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2F5614C-263B-4E98-AF48-7852DAD4B8CA}" type="pres">
      <dgm:prSet presAssocID="{F0820074-1432-4C58-BC20-9718C3D71605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D6F2E-FD33-4B2B-83A4-35A263BB51A5}" type="presOf" srcId="{4A30FA7B-6895-4DA2-9D09-869D03A999E1}" destId="{92BDEF84-4B27-4EF1-912B-72EE9B546AD8}" srcOrd="0" destOrd="0" presId="urn:microsoft.com/office/officeart/2005/8/layout/hierarchy3"/>
    <dgm:cxn modelId="{9C4F8A0B-9C1B-4306-825D-B5DC4545FC3F}" type="presOf" srcId="{B93EFEC1-7BBC-4079-A090-61508C204AC8}" destId="{05085DBA-B746-4280-9E9C-328BD72DFFAE}" srcOrd="0" destOrd="0" presId="urn:microsoft.com/office/officeart/2005/8/layout/hierarchy3"/>
    <dgm:cxn modelId="{917348A5-3246-4DFB-BE8C-59B0289D1578}" srcId="{C443676F-BC81-48EC-A815-B358049161DC}" destId="{4A30FA7B-6895-4DA2-9D09-869D03A999E1}" srcOrd="0" destOrd="0" parTransId="{B93EFEC1-7BBC-4079-A090-61508C204AC8}" sibTransId="{D2CB06FA-62C2-4759-977D-696B06770093}"/>
    <dgm:cxn modelId="{798EA739-731C-44CC-8CB6-3FA89F11FCCB}" type="presOf" srcId="{F0820074-1432-4C58-BC20-9718C3D71605}" destId="{22F5614C-263B-4E98-AF48-7852DAD4B8CA}" srcOrd="0" destOrd="0" presId="urn:microsoft.com/office/officeart/2005/8/layout/hierarchy3"/>
    <dgm:cxn modelId="{DB9FEE8F-EE92-40D9-82CA-D19433AC65A0}" type="presOf" srcId="{43B7A5DE-DCA5-41B6-B0C1-37D8940AE663}" destId="{CDD7EBA5-7DE1-4E34-AF32-1C2FA1017FA5}" srcOrd="0" destOrd="0" presId="urn:microsoft.com/office/officeart/2005/8/layout/hierarchy3"/>
    <dgm:cxn modelId="{B778EF3C-0F47-462F-A891-D15DF3626C5B}" type="presOf" srcId="{B5544786-1209-4375-BABD-A9E9269389E7}" destId="{C36A5132-7A40-46D0-AF7A-86C91D7901E7}" srcOrd="0" destOrd="0" presId="urn:microsoft.com/office/officeart/2005/8/layout/hierarchy3"/>
    <dgm:cxn modelId="{061AD603-A245-48EC-A982-6D5F2B1BC35F}" type="presOf" srcId="{4E04AA36-ACB3-4586-9D13-6C2742F2DA54}" destId="{056A4FB3-97F6-406A-82C5-2CAD231ED870}" srcOrd="0" destOrd="0" presId="urn:microsoft.com/office/officeart/2005/8/layout/hierarchy3"/>
    <dgm:cxn modelId="{EE378EE4-6010-48C8-9C1F-A38E188D2633}" srcId="{B5544786-1209-4375-BABD-A9E9269389E7}" destId="{F0820074-1432-4C58-BC20-9718C3D71605}" srcOrd="0" destOrd="0" parTransId="{43B7A5DE-DCA5-41B6-B0C1-37D8940AE663}" sibTransId="{C6BC28B1-15AA-461B-B33A-F149FAA1E6A7}"/>
    <dgm:cxn modelId="{0911FCC0-6E86-41D2-AB1F-D11EC3341A00}" type="presOf" srcId="{C443676F-BC81-48EC-A815-B358049161DC}" destId="{2E3BAE0E-1E56-4C46-B374-4F9DC71D680B}" srcOrd="0" destOrd="0" presId="urn:microsoft.com/office/officeart/2005/8/layout/hierarchy3"/>
    <dgm:cxn modelId="{9AF283D9-A999-4FB7-B65E-E057CEB26E14}" type="presOf" srcId="{B5544786-1209-4375-BABD-A9E9269389E7}" destId="{5E10B26F-03F0-4844-96A1-32F1B85D6C9E}" srcOrd="1" destOrd="0" presId="urn:microsoft.com/office/officeart/2005/8/layout/hierarchy3"/>
    <dgm:cxn modelId="{BE7B987B-B2EE-424A-94A5-C233B3B0896B}" type="presOf" srcId="{C443676F-BC81-48EC-A815-B358049161DC}" destId="{EAAFBA20-77F6-4A59-9E56-F9E644B04105}" srcOrd="1" destOrd="0" presId="urn:microsoft.com/office/officeart/2005/8/layout/hierarchy3"/>
    <dgm:cxn modelId="{F133D0CB-2867-4597-B4D0-38F7E8B84BBA}" srcId="{4E04AA36-ACB3-4586-9D13-6C2742F2DA54}" destId="{C443676F-BC81-48EC-A815-B358049161DC}" srcOrd="0" destOrd="0" parTransId="{8A3204E0-FF2E-4A0A-BF49-38D322D9D788}" sibTransId="{804FC839-8784-4376-8C8B-536B1D12C25E}"/>
    <dgm:cxn modelId="{683EFE3A-06B1-4CD2-838F-032408F6970D}" srcId="{4E04AA36-ACB3-4586-9D13-6C2742F2DA54}" destId="{B5544786-1209-4375-BABD-A9E9269389E7}" srcOrd="1" destOrd="0" parTransId="{A1081D15-999F-4F00-9EB3-A2B90945CD02}" sibTransId="{E6D1A08A-AE28-4AA9-8134-BC6EE1EDC71A}"/>
    <dgm:cxn modelId="{89A6B755-9FC7-4E3F-9814-0CB458D451D6}" type="presParOf" srcId="{056A4FB3-97F6-406A-82C5-2CAD231ED870}" destId="{E5DD7698-C1D5-4E59-BB12-2A70AAF73041}" srcOrd="0" destOrd="0" presId="urn:microsoft.com/office/officeart/2005/8/layout/hierarchy3"/>
    <dgm:cxn modelId="{A84598B6-88EA-4CBD-819C-AFBC99BF633E}" type="presParOf" srcId="{E5DD7698-C1D5-4E59-BB12-2A70AAF73041}" destId="{8DA474E1-5CF7-433C-9409-2F934CCD1B00}" srcOrd="0" destOrd="0" presId="urn:microsoft.com/office/officeart/2005/8/layout/hierarchy3"/>
    <dgm:cxn modelId="{5CC223C4-9F14-4962-A14C-52DFAA6079E9}" type="presParOf" srcId="{8DA474E1-5CF7-433C-9409-2F934CCD1B00}" destId="{2E3BAE0E-1E56-4C46-B374-4F9DC71D680B}" srcOrd="0" destOrd="0" presId="urn:microsoft.com/office/officeart/2005/8/layout/hierarchy3"/>
    <dgm:cxn modelId="{BFFFEADE-3BC5-4B41-82AD-1280CF95DE1B}" type="presParOf" srcId="{8DA474E1-5CF7-433C-9409-2F934CCD1B00}" destId="{EAAFBA20-77F6-4A59-9E56-F9E644B04105}" srcOrd="1" destOrd="0" presId="urn:microsoft.com/office/officeart/2005/8/layout/hierarchy3"/>
    <dgm:cxn modelId="{A614CA86-40B3-4E8C-A9FA-7A826D2A926B}" type="presParOf" srcId="{E5DD7698-C1D5-4E59-BB12-2A70AAF73041}" destId="{96C38F58-4C66-4729-8035-C05B949D4290}" srcOrd="1" destOrd="0" presId="urn:microsoft.com/office/officeart/2005/8/layout/hierarchy3"/>
    <dgm:cxn modelId="{6428E70E-9817-4D93-A982-D3FDFFB8A5CF}" type="presParOf" srcId="{96C38F58-4C66-4729-8035-C05B949D4290}" destId="{05085DBA-B746-4280-9E9C-328BD72DFFAE}" srcOrd="0" destOrd="0" presId="urn:microsoft.com/office/officeart/2005/8/layout/hierarchy3"/>
    <dgm:cxn modelId="{327AC505-16A0-4635-A89D-1AD2F1AB9A58}" type="presParOf" srcId="{96C38F58-4C66-4729-8035-C05B949D4290}" destId="{92BDEF84-4B27-4EF1-912B-72EE9B546AD8}" srcOrd="1" destOrd="0" presId="urn:microsoft.com/office/officeart/2005/8/layout/hierarchy3"/>
    <dgm:cxn modelId="{35096465-8D5B-48AB-86D1-28D91D5E8C16}" type="presParOf" srcId="{056A4FB3-97F6-406A-82C5-2CAD231ED870}" destId="{2E9EF1D6-88C9-455F-B25A-9E82C3A3F571}" srcOrd="1" destOrd="0" presId="urn:microsoft.com/office/officeart/2005/8/layout/hierarchy3"/>
    <dgm:cxn modelId="{8B92E8FE-641F-47EA-83E2-8FA76B62BEBB}" type="presParOf" srcId="{2E9EF1D6-88C9-455F-B25A-9E82C3A3F571}" destId="{483C515C-E32B-4DE0-BEF9-8D8AFC9F35DC}" srcOrd="0" destOrd="0" presId="urn:microsoft.com/office/officeart/2005/8/layout/hierarchy3"/>
    <dgm:cxn modelId="{AE207577-1D2B-41C6-8669-07CF5D70EC13}" type="presParOf" srcId="{483C515C-E32B-4DE0-BEF9-8D8AFC9F35DC}" destId="{C36A5132-7A40-46D0-AF7A-86C91D7901E7}" srcOrd="0" destOrd="0" presId="urn:microsoft.com/office/officeart/2005/8/layout/hierarchy3"/>
    <dgm:cxn modelId="{A052194B-EA2B-4784-9E32-DF5AE3A4ABC1}" type="presParOf" srcId="{483C515C-E32B-4DE0-BEF9-8D8AFC9F35DC}" destId="{5E10B26F-03F0-4844-96A1-32F1B85D6C9E}" srcOrd="1" destOrd="0" presId="urn:microsoft.com/office/officeart/2005/8/layout/hierarchy3"/>
    <dgm:cxn modelId="{E1BDD68A-98D4-4062-A4F6-0DF8DC3544D9}" type="presParOf" srcId="{2E9EF1D6-88C9-455F-B25A-9E82C3A3F571}" destId="{CB617F0B-138A-486B-8F6F-FB95AE6AE53C}" srcOrd="1" destOrd="0" presId="urn:microsoft.com/office/officeart/2005/8/layout/hierarchy3"/>
    <dgm:cxn modelId="{C7388ED8-3762-4050-9DF4-60C380C21059}" type="presParOf" srcId="{CB617F0B-138A-486B-8F6F-FB95AE6AE53C}" destId="{CDD7EBA5-7DE1-4E34-AF32-1C2FA1017FA5}" srcOrd="0" destOrd="0" presId="urn:microsoft.com/office/officeart/2005/8/layout/hierarchy3"/>
    <dgm:cxn modelId="{8FAC7C65-D6F6-41A3-8795-DF303B1C074E}" type="presParOf" srcId="{CB617F0B-138A-486B-8F6F-FB95AE6AE53C}" destId="{22F5614C-263B-4E98-AF48-7852DAD4B8CA}" srcOrd="1" destOrd="0" presId="urn:microsoft.com/office/officeart/2005/8/layout/hierarchy3"/>
  </dgm:cxnLst>
  <dgm:bg>
    <a:effectLst>
      <a:glow rad="635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E4DB8B9C-732E-4DF5-BE13-7F82E3DB22F9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dirty="0" smtClean="0"/>
            <a:t>Комитет по контролю в сфере образования и науки</a:t>
          </a:r>
          <a:r>
            <a:rPr lang="en-US" b="1" i="0" dirty="0" smtClean="0"/>
            <a:t> </a:t>
          </a:r>
          <a:r>
            <a:rPr lang="en-US" b="1" i="0" dirty="0" smtClean="0">
              <a:solidFill>
                <a:srgbClr val="FFFF00"/>
              </a:solidFill>
            </a:rPr>
            <a:t>http://control.edu.gov.kz</a:t>
          </a:r>
          <a:endParaRPr lang="ru-RU" dirty="0">
            <a:solidFill>
              <a:srgbClr val="FFFF00"/>
            </a:solidFill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2E3098E1-4E90-4E67-AE76-6BAFA2DF74AB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74DA74FF-025D-4D07-BFCF-13A2FD9CFFD5}" type="presOf" srcId="{E3973A33-2421-4A94-A291-CDC634713A51}" destId="{2B9DED5C-3032-4C13-AFF0-7DB25D4A1BDA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31FD4E3F-8B22-4A96-B7AF-516AFDFA8153}" type="presOf" srcId="{8FCC6302-3135-4CE6-9158-9B70F686B452}" destId="{73C00203-B480-4AAD-9E2A-F304B8ACAFA3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C8A878C2-B76A-4D56-87E6-0137B830FC19}" type="presOf" srcId="{E4DB8B9C-732E-4DF5-BE13-7F82E3DB22F9}" destId="{3EA32ACD-017E-40DA-8198-0263CDE1C318}" srcOrd="0" destOrd="0" presId="urn:microsoft.com/office/officeart/2008/layout/VerticalCurvedList"/>
    <dgm:cxn modelId="{E62B1DA7-C970-48E5-8303-8AF7C8BEEE46}" type="presOf" srcId="{CD38F7CE-7062-4452-B361-0347B5BCD5AE}" destId="{54E0F152-BB2B-4876-9440-7DAE6F4C3DAE}" srcOrd="0" destOrd="0" presId="urn:microsoft.com/office/officeart/2008/layout/VerticalCurvedList"/>
    <dgm:cxn modelId="{DAA00872-23EA-4BE0-8748-85B966C97A02}" type="presParOf" srcId="{73C00203-B480-4AAD-9E2A-F304B8ACAFA3}" destId="{4EB97354-62CB-499D-9CC6-E607C6B27B80}" srcOrd="0" destOrd="0" presId="urn:microsoft.com/office/officeart/2008/layout/VerticalCurvedList"/>
    <dgm:cxn modelId="{E593F557-C244-4DA6-AD62-8B6F51D4266A}" type="presParOf" srcId="{4EB97354-62CB-499D-9CC6-E607C6B27B80}" destId="{086FF48E-C28F-48CB-9D10-E0DFB21C36E8}" srcOrd="0" destOrd="0" presId="urn:microsoft.com/office/officeart/2008/layout/VerticalCurvedList"/>
    <dgm:cxn modelId="{72913D47-3EFD-4419-BF98-2DA9EE10917B}" type="presParOf" srcId="{086FF48E-C28F-48CB-9D10-E0DFB21C36E8}" destId="{F58888AA-C3A0-44DC-B62D-E45A337B7D27}" srcOrd="0" destOrd="0" presId="urn:microsoft.com/office/officeart/2008/layout/VerticalCurvedList"/>
    <dgm:cxn modelId="{B33D85CF-1CAA-4C3D-8C84-636F58A00AD3}" type="presParOf" srcId="{086FF48E-C28F-48CB-9D10-E0DFB21C36E8}" destId="{F2295C32-E33F-4461-9DCB-EDF07F6D8DB3}" srcOrd="1" destOrd="0" presId="urn:microsoft.com/office/officeart/2008/layout/VerticalCurvedList"/>
    <dgm:cxn modelId="{F0C72319-AF8A-4AF5-B948-5392CB705BD2}" type="presParOf" srcId="{086FF48E-C28F-48CB-9D10-E0DFB21C36E8}" destId="{6F1C1432-889E-47F5-B6BC-52C6B64BB40E}" srcOrd="2" destOrd="0" presId="urn:microsoft.com/office/officeart/2008/layout/VerticalCurvedList"/>
    <dgm:cxn modelId="{FE530C46-C0E7-43D9-95B2-0140C3F643CF}" type="presParOf" srcId="{086FF48E-C28F-48CB-9D10-E0DFB21C36E8}" destId="{46AE0239-B959-40BF-9574-89C4CA3A04F0}" srcOrd="3" destOrd="0" presId="urn:microsoft.com/office/officeart/2008/layout/VerticalCurvedList"/>
    <dgm:cxn modelId="{D6DFCA18-AC85-41B9-BD7F-73B5E517D26D}" type="presParOf" srcId="{4EB97354-62CB-499D-9CC6-E607C6B27B80}" destId="{2B9DED5C-3032-4C13-AFF0-7DB25D4A1BDA}" srcOrd="1" destOrd="0" presId="urn:microsoft.com/office/officeart/2008/layout/VerticalCurvedList"/>
    <dgm:cxn modelId="{0254BA5C-B772-4AB3-A3CA-6F956F4769AB}" type="presParOf" srcId="{4EB97354-62CB-499D-9CC6-E607C6B27B80}" destId="{20FF2362-EC5F-4AB5-A51E-E61875E1AE6B}" srcOrd="2" destOrd="0" presId="urn:microsoft.com/office/officeart/2008/layout/VerticalCurvedList"/>
    <dgm:cxn modelId="{25936FE3-26BB-4293-B761-3CD292FD3FF4}" type="presParOf" srcId="{20FF2362-EC5F-4AB5-A51E-E61875E1AE6B}" destId="{CB92C861-BC29-46EE-B315-2F691F3D2D4B}" srcOrd="0" destOrd="0" presId="urn:microsoft.com/office/officeart/2008/layout/VerticalCurvedList"/>
    <dgm:cxn modelId="{B8F5E0A6-9D47-4B25-BC15-938EC8B8FAE5}" type="presParOf" srcId="{4EB97354-62CB-499D-9CC6-E607C6B27B80}" destId="{3EA32ACD-017E-40DA-8198-0263CDE1C318}" srcOrd="3" destOrd="0" presId="urn:microsoft.com/office/officeart/2008/layout/VerticalCurvedList"/>
    <dgm:cxn modelId="{3922A58C-23F1-403E-938B-B72DD3634EBF}" type="presParOf" srcId="{4EB97354-62CB-499D-9CC6-E607C6B27B80}" destId="{C2BE13C6-7A1C-42DF-98E4-C2C44F43634A}" srcOrd="4" destOrd="0" presId="urn:microsoft.com/office/officeart/2008/layout/VerticalCurvedList"/>
    <dgm:cxn modelId="{2440B1B1-A9FF-466B-9D9A-217FDC6CF243}" type="presParOf" srcId="{C2BE13C6-7A1C-42DF-98E4-C2C44F43634A}" destId="{8B578487-38CF-4443-9139-BBDBD276CA9B}" srcOrd="0" destOrd="0" presId="urn:microsoft.com/office/officeart/2008/layout/VerticalCurvedList"/>
    <dgm:cxn modelId="{88DCB513-9DE4-4E38-9C27-A1996D85776D}" type="presParOf" srcId="{4EB97354-62CB-499D-9CC6-E607C6B27B80}" destId="{54E0F152-BB2B-4876-9440-7DAE6F4C3DAE}" srcOrd="5" destOrd="0" presId="urn:microsoft.com/office/officeart/2008/layout/VerticalCurvedList"/>
    <dgm:cxn modelId="{F1FB7C15-DA7A-4EC0-8794-20F2C31027A4}" type="presParOf" srcId="{4EB97354-62CB-499D-9CC6-E607C6B27B80}" destId="{883E3A34-F222-41D0-878F-CF7BF2814E54}" srcOrd="6" destOrd="0" presId="urn:microsoft.com/office/officeart/2008/layout/VerticalCurvedList"/>
    <dgm:cxn modelId="{76139BB9-4F9F-4C2E-8BC3-9FF8AD14C698}" type="presParOf" srcId="{883E3A34-F222-41D0-878F-CF7BF2814E54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-164" custLinFactNeighborY="-8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Y="-8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100000" custLinFactNeighborX="100000" custLinFactNeighborY="-1286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2400465D-6695-4E7C-9812-0A5DCEF483F1}" type="presOf" srcId="{CC0EADD5-DB5F-41B1-987A-A12F24066482}" destId="{31E1D1FF-3168-4E52-9D38-5BC5C36BC553}" srcOrd="0" destOrd="0" presId="urn:microsoft.com/office/officeart/2005/8/layout/pList1#1"/>
    <dgm:cxn modelId="{C8D7DF50-FE7D-4290-8804-7B8890DA3DC1}" type="presOf" srcId="{EBE445D8-E75A-4137-B532-98D2A0FC3AB0}" destId="{F075B156-A7CE-4506-9444-7045546E7822}" srcOrd="0" destOrd="0" presId="urn:microsoft.com/office/officeart/2005/8/layout/pList1#1"/>
    <dgm:cxn modelId="{01EE125E-CA3E-4292-8B30-2FEB2E0FB4C6}" type="presOf" srcId="{E061021D-D9D3-49B1-BBF6-3B82B830A086}" destId="{0DC3F1AA-288A-4076-9F6F-B8D0AFD3EAC8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AE4F1364-12D8-4FE0-88EA-08EA12434227}" type="presOf" srcId="{BBE0D702-E9F1-4A7B-8368-1B8E308546E6}" destId="{F844F5FA-A214-4D69-BD2E-296A619D80D0}" srcOrd="0" destOrd="0" presId="urn:microsoft.com/office/officeart/2005/8/layout/pList1#1"/>
    <dgm:cxn modelId="{AEAD77E2-6229-4622-923C-1924338CD088}" type="presOf" srcId="{3E527B34-10F3-47CF-8C90-1822FECDB3AA}" destId="{AB539A84-2E69-4970-BC42-4033BCA40F78}" srcOrd="0" destOrd="0" presId="urn:microsoft.com/office/officeart/2005/8/layout/pList1#1"/>
    <dgm:cxn modelId="{181EAC8F-DEE9-43D7-84E8-02B06333B4F1}" type="presOf" srcId="{EB943743-2582-4DE8-BC4F-37924C393DE2}" destId="{11974E53-646F-4817-8917-37EF49BE2D55}" srcOrd="0" destOrd="0" presId="urn:microsoft.com/office/officeart/2005/8/layout/pList1#1"/>
    <dgm:cxn modelId="{8AEC6938-2A98-45AA-B8DD-4E61DF654933}" type="presOf" srcId="{6F661F76-84DD-40BE-9466-860B061B4C1B}" destId="{417D350E-6144-4023-9190-1C5535130A80}" srcOrd="0" destOrd="0" presId="urn:microsoft.com/office/officeart/2005/8/layout/pList1#1"/>
    <dgm:cxn modelId="{CE1F4BF7-FA1F-48BF-84D6-9660175CB3DC}" type="presOf" srcId="{BBCDB168-68D6-47E4-BD9C-A7EFA53B90ED}" destId="{1A81D881-B529-4590-8762-5F995AA815B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A04A9FFD-40BA-43E2-A0A2-41B4510650C6}" type="presParOf" srcId="{AB539A84-2E69-4970-BC42-4033BCA40F78}" destId="{D8B99A63-2237-4B8C-B7FB-61C2E3D75AD2}" srcOrd="0" destOrd="0" presId="urn:microsoft.com/office/officeart/2005/8/layout/pList1#1"/>
    <dgm:cxn modelId="{EAE0ED9F-4653-4CF7-8230-486D8BB89114}" type="presParOf" srcId="{D8B99A63-2237-4B8C-B7FB-61C2E3D75AD2}" destId="{347A9FB5-B669-45E2-B0AC-995E290E7431}" srcOrd="0" destOrd="0" presId="urn:microsoft.com/office/officeart/2005/8/layout/pList1#1"/>
    <dgm:cxn modelId="{9CA9816B-19AE-40E1-A0AC-D0254EF1B2DE}" type="presParOf" srcId="{D8B99A63-2237-4B8C-B7FB-61C2E3D75AD2}" destId="{0DC3F1AA-288A-4076-9F6F-B8D0AFD3EAC8}" srcOrd="1" destOrd="0" presId="urn:microsoft.com/office/officeart/2005/8/layout/pList1#1"/>
    <dgm:cxn modelId="{59C18C2E-5C2C-45D0-BE15-A59C0788846C}" type="presParOf" srcId="{AB539A84-2E69-4970-BC42-4033BCA40F78}" destId="{F844F5FA-A214-4D69-BD2E-296A619D80D0}" srcOrd="1" destOrd="0" presId="urn:microsoft.com/office/officeart/2005/8/layout/pList1#1"/>
    <dgm:cxn modelId="{96FEAAA1-3AF0-4303-A16A-67E52B8E7B0D}" type="presParOf" srcId="{AB539A84-2E69-4970-BC42-4033BCA40F78}" destId="{A2B246E2-B2A5-4B72-8684-BB1AFFEB3155}" srcOrd="2" destOrd="0" presId="urn:microsoft.com/office/officeart/2005/8/layout/pList1#1"/>
    <dgm:cxn modelId="{9751C70D-EA04-4176-89F0-8DE908C49091}" type="presParOf" srcId="{A2B246E2-B2A5-4B72-8684-BB1AFFEB3155}" destId="{58EE4375-82F2-48E3-8A56-8EAFE9363A0E}" srcOrd="0" destOrd="0" presId="urn:microsoft.com/office/officeart/2005/8/layout/pList1#1"/>
    <dgm:cxn modelId="{F852AB34-528B-4F54-9430-1BDC7E939AA6}" type="presParOf" srcId="{A2B246E2-B2A5-4B72-8684-BB1AFFEB3155}" destId="{31E1D1FF-3168-4E52-9D38-5BC5C36BC553}" srcOrd="1" destOrd="0" presId="urn:microsoft.com/office/officeart/2005/8/layout/pList1#1"/>
    <dgm:cxn modelId="{D8BB124A-70B1-4526-B3BD-BA4239121C73}" type="presParOf" srcId="{AB539A84-2E69-4970-BC42-4033BCA40F78}" destId="{417D350E-6144-4023-9190-1C5535130A80}" srcOrd="3" destOrd="0" presId="urn:microsoft.com/office/officeart/2005/8/layout/pList1#1"/>
    <dgm:cxn modelId="{2C5232BC-735C-446B-BDEA-4CCEA479391B}" type="presParOf" srcId="{AB539A84-2E69-4970-BC42-4033BCA40F78}" destId="{3224AA3A-0736-49E3-A36C-78F44843844E}" srcOrd="4" destOrd="0" presId="urn:microsoft.com/office/officeart/2005/8/layout/pList1#1"/>
    <dgm:cxn modelId="{22AAE213-EE89-4D9A-BF6B-3023BB074ADA}" type="presParOf" srcId="{3224AA3A-0736-49E3-A36C-78F44843844E}" destId="{31C44C52-2F94-41D0-A7D7-A59DE144B483}" srcOrd="0" destOrd="0" presId="urn:microsoft.com/office/officeart/2005/8/layout/pList1#1"/>
    <dgm:cxn modelId="{24F5490E-CBD6-45E9-A2C9-EFEF67D56609}" type="presParOf" srcId="{3224AA3A-0736-49E3-A36C-78F44843844E}" destId="{11974E53-646F-4817-8917-37EF49BE2D55}" srcOrd="1" destOrd="0" presId="urn:microsoft.com/office/officeart/2005/8/layout/pList1#1"/>
    <dgm:cxn modelId="{A0672791-A7F1-4A9B-A2EF-D4C87B36DF48}" type="presParOf" srcId="{AB539A84-2E69-4970-BC42-4033BCA40F78}" destId="{1A81D881-B529-4590-8762-5F995AA815B3}" srcOrd="5" destOrd="0" presId="urn:microsoft.com/office/officeart/2005/8/layout/pList1#1"/>
    <dgm:cxn modelId="{8ED61AA0-CAD7-4EB8-B084-F74C92506D6C}" type="presParOf" srcId="{AB539A84-2E69-4970-BC42-4033BCA40F78}" destId="{F2495DFB-68CA-4A27-BAF3-6064BEF303A4}" srcOrd="6" destOrd="0" presId="urn:microsoft.com/office/officeart/2005/8/layout/pList1#1"/>
    <dgm:cxn modelId="{6B87793F-DF85-464A-95C6-A72BCBAE9D9A}" type="presParOf" srcId="{F2495DFB-68CA-4A27-BAF3-6064BEF303A4}" destId="{4F46B714-825A-4A10-A2AE-DEBCB6F8E2FE}" srcOrd="0" destOrd="0" presId="urn:microsoft.com/office/officeart/2005/8/layout/pList1#1"/>
    <dgm:cxn modelId="{163BF5D9-5474-4EE5-A9EF-0F287668BC65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CF4C9-25E6-4A50-AC89-5B0AF18C6903}">
      <dsp:nvSpPr>
        <dsp:cNvPr id="0" name=""/>
        <dsp:cNvSpPr/>
      </dsp:nvSpPr>
      <dsp:spPr>
        <a:xfrm>
          <a:off x="6404293" y="3464963"/>
          <a:ext cx="1100304" cy="52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48"/>
              </a:lnTo>
              <a:lnTo>
                <a:pt x="1100304" y="356848"/>
              </a:lnTo>
              <a:lnTo>
                <a:pt x="1100304" y="523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E8FC4-E783-4525-B7DB-A1278933F9A1}">
      <dsp:nvSpPr>
        <dsp:cNvPr id="0" name=""/>
        <dsp:cNvSpPr/>
      </dsp:nvSpPr>
      <dsp:spPr>
        <a:xfrm>
          <a:off x="5303988" y="3464963"/>
          <a:ext cx="1100304" cy="523644"/>
        </a:xfrm>
        <a:custGeom>
          <a:avLst/>
          <a:gdLst/>
          <a:ahLst/>
          <a:cxnLst/>
          <a:rect l="0" t="0" r="0" b="0"/>
          <a:pathLst>
            <a:path>
              <a:moveTo>
                <a:pt x="1100304" y="0"/>
              </a:moveTo>
              <a:lnTo>
                <a:pt x="1100304" y="356848"/>
              </a:lnTo>
              <a:lnTo>
                <a:pt x="0" y="356848"/>
              </a:lnTo>
              <a:lnTo>
                <a:pt x="0" y="523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45730-553B-434B-989F-0F5838EB354C}">
      <dsp:nvSpPr>
        <dsp:cNvPr id="0" name=""/>
        <dsp:cNvSpPr/>
      </dsp:nvSpPr>
      <dsp:spPr>
        <a:xfrm>
          <a:off x="4753836" y="1798002"/>
          <a:ext cx="1650456" cy="52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48"/>
              </a:lnTo>
              <a:lnTo>
                <a:pt x="1650456" y="356848"/>
              </a:lnTo>
              <a:lnTo>
                <a:pt x="1650456" y="52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62B9A-C98B-45B9-AB38-941D70434AC9}">
      <dsp:nvSpPr>
        <dsp:cNvPr id="0" name=""/>
        <dsp:cNvSpPr/>
      </dsp:nvSpPr>
      <dsp:spPr>
        <a:xfrm>
          <a:off x="3057659" y="3464963"/>
          <a:ext cx="91440" cy="523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D61B3-3B15-4540-9E79-3427A7CD6C04}">
      <dsp:nvSpPr>
        <dsp:cNvPr id="0" name=""/>
        <dsp:cNvSpPr/>
      </dsp:nvSpPr>
      <dsp:spPr>
        <a:xfrm>
          <a:off x="3103379" y="1798002"/>
          <a:ext cx="1650456" cy="523644"/>
        </a:xfrm>
        <a:custGeom>
          <a:avLst/>
          <a:gdLst/>
          <a:ahLst/>
          <a:cxnLst/>
          <a:rect l="0" t="0" r="0" b="0"/>
          <a:pathLst>
            <a:path>
              <a:moveTo>
                <a:pt x="1650456" y="0"/>
              </a:moveTo>
              <a:lnTo>
                <a:pt x="1650456" y="356848"/>
              </a:lnTo>
              <a:lnTo>
                <a:pt x="0" y="356848"/>
              </a:lnTo>
              <a:lnTo>
                <a:pt x="0" y="52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39A3A-9398-4516-89A1-01F6CF96C2E1}">
      <dsp:nvSpPr>
        <dsp:cNvPr id="0" name=""/>
        <dsp:cNvSpPr/>
      </dsp:nvSpPr>
      <dsp:spPr>
        <a:xfrm>
          <a:off x="857050" y="1798002"/>
          <a:ext cx="91440" cy="523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9B54A-2F1D-494D-8622-A86A79828818}">
      <dsp:nvSpPr>
        <dsp:cNvPr id="0" name=""/>
        <dsp:cNvSpPr/>
      </dsp:nvSpPr>
      <dsp:spPr>
        <a:xfrm>
          <a:off x="2521" y="654686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3B4BD7-DB31-4304-A1FC-087C4CE4CEC7}">
      <dsp:nvSpPr>
        <dsp:cNvPr id="0" name=""/>
        <dsp:cNvSpPr/>
      </dsp:nvSpPr>
      <dsp:spPr>
        <a:xfrm>
          <a:off x="202577" y="844738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ИТОГОВАЯ АТТЕСТАЦИЯ</a:t>
          </a:r>
          <a:endParaRPr lang="ru-RU" sz="1400" b="1" u="sng" kern="1200" dirty="0"/>
        </a:p>
      </dsp:txBody>
      <dsp:txXfrm>
        <a:off x="236064" y="878225"/>
        <a:ext cx="1733524" cy="1076342"/>
      </dsp:txXfrm>
    </dsp:sp>
    <dsp:sp modelId="{01C74072-C07F-4B6A-9ACC-202A091EB0BD}">
      <dsp:nvSpPr>
        <dsp:cNvPr id="0" name=""/>
        <dsp:cNvSpPr/>
      </dsp:nvSpPr>
      <dsp:spPr>
        <a:xfrm>
          <a:off x="2521" y="2321647"/>
          <a:ext cx="1800498" cy="1322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096833-4E46-4DEB-B755-C344A960BEAE}">
      <dsp:nvSpPr>
        <dsp:cNvPr id="0" name=""/>
        <dsp:cNvSpPr/>
      </dsp:nvSpPr>
      <dsp:spPr>
        <a:xfrm>
          <a:off x="202577" y="2511700"/>
          <a:ext cx="1800498" cy="132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обучающиеся 11 (12) классов, освоившие </a:t>
          </a:r>
          <a:r>
            <a:rPr lang="kk-KZ" sz="1200" kern="1200" dirty="0" smtClean="0"/>
            <a:t>типовые </a:t>
          </a:r>
          <a:r>
            <a:rPr lang="ru-RU" sz="1200" kern="1200" dirty="0" smtClean="0"/>
            <a:t>общеобразовательные учебные программ</a:t>
          </a:r>
          <a:r>
            <a:rPr lang="kk-KZ" sz="1200" kern="1200" dirty="0" smtClean="0"/>
            <a:t>ы</a:t>
          </a:r>
          <a:r>
            <a:rPr lang="ru-RU" sz="1200" kern="1200" dirty="0" smtClean="0"/>
            <a:t> в соответствии с требованиями </a:t>
          </a:r>
          <a:r>
            <a:rPr lang="kk-KZ" sz="1200" kern="1200" dirty="0" smtClean="0"/>
            <a:t>ГОСО</a:t>
          </a:r>
          <a:endParaRPr lang="ru-RU" sz="1200" kern="1200" dirty="0"/>
        </a:p>
      </dsp:txBody>
      <dsp:txXfrm>
        <a:off x="241301" y="2550424"/>
        <a:ext cx="1723050" cy="1244671"/>
      </dsp:txXfrm>
    </dsp:sp>
    <dsp:sp modelId="{4E77B181-BB14-48F7-9143-B62B6673D213}">
      <dsp:nvSpPr>
        <dsp:cNvPr id="0" name=""/>
        <dsp:cNvSpPr/>
      </dsp:nvSpPr>
      <dsp:spPr>
        <a:xfrm>
          <a:off x="3853587" y="654686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52D8B2-64F8-406B-91C7-B73B72B464A9}">
      <dsp:nvSpPr>
        <dsp:cNvPr id="0" name=""/>
        <dsp:cNvSpPr/>
      </dsp:nvSpPr>
      <dsp:spPr>
        <a:xfrm>
          <a:off x="4053642" y="844738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/>
            <a:t>Желающие поступить в вуз в текущем году, в том числе за счет средств образовательных грантов</a:t>
          </a:r>
          <a:endParaRPr lang="ru-RU" sz="1200" kern="1200" dirty="0"/>
        </a:p>
      </dsp:txBody>
      <dsp:txXfrm>
        <a:off x="4087129" y="878225"/>
        <a:ext cx="1733524" cy="1076342"/>
      </dsp:txXfrm>
    </dsp:sp>
    <dsp:sp modelId="{C6EACB3D-AC66-4462-B124-7660ABE9E994}">
      <dsp:nvSpPr>
        <dsp:cNvPr id="0" name=""/>
        <dsp:cNvSpPr/>
      </dsp:nvSpPr>
      <dsp:spPr>
        <a:xfrm>
          <a:off x="2203130" y="2321647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FE181B-3A8E-4BAE-B16B-3C4535648920}">
      <dsp:nvSpPr>
        <dsp:cNvPr id="0" name=""/>
        <dsp:cNvSpPr/>
      </dsp:nvSpPr>
      <dsp:spPr>
        <a:xfrm>
          <a:off x="2403186" y="2511700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ЕДИНОЕ НАЦИОНАЛЬНОЕ ТЕСТИРОВАНИЕ</a:t>
          </a:r>
          <a:endParaRPr lang="ru-RU" sz="1400" b="1" u="sng" kern="1200" dirty="0"/>
        </a:p>
      </dsp:txBody>
      <dsp:txXfrm>
        <a:off x="2436673" y="2545187"/>
        <a:ext cx="1733524" cy="1076342"/>
      </dsp:txXfrm>
    </dsp:sp>
    <dsp:sp modelId="{427F9863-C3CD-48E5-952C-79E00D0E2039}">
      <dsp:nvSpPr>
        <dsp:cNvPr id="0" name=""/>
        <dsp:cNvSpPr/>
      </dsp:nvSpPr>
      <dsp:spPr>
        <a:xfrm>
          <a:off x="2203130" y="3988608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952A5E-249C-4F7C-B013-64C6449C4C3A}">
      <dsp:nvSpPr>
        <dsp:cNvPr id="0" name=""/>
        <dsp:cNvSpPr/>
      </dsp:nvSpPr>
      <dsp:spPr>
        <a:xfrm>
          <a:off x="2403186" y="4178661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Выпускники школ текущего года</a:t>
          </a:r>
          <a:endParaRPr lang="ru-RU" sz="1300" kern="1200" dirty="0"/>
        </a:p>
      </dsp:txBody>
      <dsp:txXfrm>
        <a:off x="2436673" y="4212148"/>
        <a:ext cx="1733524" cy="1076342"/>
      </dsp:txXfrm>
    </dsp:sp>
    <dsp:sp modelId="{AC9A5457-6EDA-4C69-B892-1943B6B8F917}">
      <dsp:nvSpPr>
        <dsp:cNvPr id="0" name=""/>
        <dsp:cNvSpPr/>
      </dsp:nvSpPr>
      <dsp:spPr>
        <a:xfrm>
          <a:off x="5504044" y="2321647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77C149-1457-49DF-9BE7-B04C2391D8DC}">
      <dsp:nvSpPr>
        <dsp:cNvPr id="0" name=""/>
        <dsp:cNvSpPr/>
      </dsp:nvSpPr>
      <dsp:spPr>
        <a:xfrm>
          <a:off x="5704099" y="2511700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/>
            <a:t>КОМПЛЕКСНОЕ ТЕСТИРОВАНИЕ АБИТУРИЕНТОВ</a:t>
          </a:r>
          <a:endParaRPr lang="ru-RU" sz="1400" b="1" u="sng" kern="1200" dirty="0"/>
        </a:p>
      </dsp:txBody>
      <dsp:txXfrm>
        <a:off x="5737586" y="2545187"/>
        <a:ext cx="1733524" cy="1076342"/>
      </dsp:txXfrm>
    </dsp:sp>
    <dsp:sp modelId="{A6E7CB29-A745-4491-86A8-1E845D6160AC}">
      <dsp:nvSpPr>
        <dsp:cNvPr id="0" name=""/>
        <dsp:cNvSpPr/>
      </dsp:nvSpPr>
      <dsp:spPr>
        <a:xfrm>
          <a:off x="4403739" y="3988608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1D9604-981F-4FC0-8DC6-5978C64FD12F}">
      <dsp:nvSpPr>
        <dsp:cNvPr id="0" name=""/>
        <dsp:cNvSpPr/>
      </dsp:nvSpPr>
      <dsp:spPr>
        <a:xfrm>
          <a:off x="4603795" y="4178661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Выпускники технического и профессионального, послесреднего образования</a:t>
          </a:r>
          <a:endParaRPr lang="ru-RU" sz="1300" kern="1200" dirty="0"/>
        </a:p>
      </dsp:txBody>
      <dsp:txXfrm>
        <a:off x="4637282" y="4212148"/>
        <a:ext cx="1733524" cy="1076342"/>
      </dsp:txXfrm>
    </dsp:sp>
    <dsp:sp modelId="{01F5C19E-A5B4-483A-B277-B424D70DAA99}">
      <dsp:nvSpPr>
        <dsp:cNvPr id="0" name=""/>
        <dsp:cNvSpPr/>
      </dsp:nvSpPr>
      <dsp:spPr>
        <a:xfrm>
          <a:off x="6604348" y="3988608"/>
          <a:ext cx="1800498" cy="1143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9B606-9624-4C72-9F9A-7B816B62BC2B}">
      <dsp:nvSpPr>
        <dsp:cNvPr id="0" name=""/>
        <dsp:cNvSpPr/>
      </dsp:nvSpPr>
      <dsp:spPr>
        <a:xfrm>
          <a:off x="6804404" y="4178661"/>
          <a:ext cx="1800498" cy="1143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Выпускники школ прошлых лет</a:t>
          </a:r>
          <a:endParaRPr lang="ru-RU" sz="1300" kern="1200" dirty="0"/>
        </a:p>
      </dsp:txBody>
      <dsp:txXfrm>
        <a:off x="6837891" y="4212148"/>
        <a:ext cx="1733524" cy="1076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C76AC-7B5F-41D4-B552-3218011C37B7}">
      <dsp:nvSpPr>
        <dsp:cNvPr id="0" name=""/>
        <dsp:cNvSpPr/>
      </dsp:nvSpPr>
      <dsp:spPr>
        <a:xfrm>
          <a:off x="4974" y="1352033"/>
          <a:ext cx="2278077" cy="233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подготовка экзаменационных материалов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доставка экзаменационных материалов в областные управления образования</a:t>
          </a:r>
          <a:endParaRPr lang="ru-RU" altLang="ru-RU" sz="1400" kern="1200" dirty="0">
            <a:solidFill>
              <a:srgbClr val="000000"/>
            </a:solidFill>
          </a:endParaRPr>
        </a:p>
      </dsp:txBody>
      <dsp:txXfrm>
        <a:off x="58819" y="1405878"/>
        <a:ext cx="2170387" cy="1730711"/>
      </dsp:txXfrm>
    </dsp:sp>
    <dsp:sp modelId="{3D0B9D87-63D9-4FF2-8F4B-EB767226A11F}">
      <dsp:nvSpPr>
        <dsp:cNvPr id="0" name=""/>
        <dsp:cNvSpPr/>
      </dsp:nvSpPr>
      <dsp:spPr>
        <a:xfrm>
          <a:off x="1192774" y="2199059"/>
          <a:ext cx="2458253" cy="2458253"/>
        </a:xfrm>
        <a:prstGeom prst="leftCircularArrow">
          <a:avLst>
            <a:gd name="adj1" fmla="val 2674"/>
            <a:gd name="adj2" fmla="val 325398"/>
            <a:gd name="adj3" fmla="val 1652058"/>
            <a:gd name="adj4" fmla="val 8575639"/>
            <a:gd name="adj5" fmla="val 312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83D2-5C66-4256-8C45-FF5528E39EBE}">
      <dsp:nvSpPr>
        <dsp:cNvPr id="0" name=""/>
        <dsp:cNvSpPr/>
      </dsp:nvSpPr>
      <dsp:spPr>
        <a:xfrm>
          <a:off x="485557" y="3320948"/>
          <a:ext cx="2024957" cy="80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bg1"/>
              </a:solidFill>
            </a:rPr>
            <a:t>Национальный центр тестирования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09142" y="3344533"/>
        <a:ext cx="1977787" cy="758088"/>
      </dsp:txXfrm>
    </dsp:sp>
    <dsp:sp modelId="{48728659-1CB9-4BAD-BA87-66F0B440DFFD}">
      <dsp:nvSpPr>
        <dsp:cNvPr id="0" name=""/>
        <dsp:cNvSpPr/>
      </dsp:nvSpPr>
      <dsp:spPr>
        <a:xfrm>
          <a:off x="2849201" y="1348287"/>
          <a:ext cx="2278077" cy="2340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хранение экзаменационных материалов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доставка экзаменационных материалов в организации образования</a:t>
          </a:r>
          <a:endParaRPr lang="ru-RU" altLang="ru-RU" sz="1400" kern="1200" dirty="0">
            <a:solidFill>
              <a:srgbClr val="000000"/>
            </a:solidFill>
          </a:endParaRPr>
        </a:p>
      </dsp:txBody>
      <dsp:txXfrm>
        <a:off x="2903067" y="1903728"/>
        <a:ext cx="2170345" cy="1731378"/>
      </dsp:txXfrm>
    </dsp:sp>
    <dsp:sp modelId="{C4311496-B8D3-4E73-8D78-8C695B6DFFD3}">
      <dsp:nvSpPr>
        <dsp:cNvPr id="0" name=""/>
        <dsp:cNvSpPr/>
      </dsp:nvSpPr>
      <dsp:spPr>
        <a:xfrm>
          <a:off x="4129898" y="457989"/>
          <a:ext cx="2700125" cy="2700125"/>
        </a:xfrm>
        <a:prstGeom prst="circularArrow">
          <a:avLst>
            <a:gd name="adj1" fmla="val 2435"/>
            <a:gd name="adj2" fmla="val 294606"/>
            <a:gd name="adj3" fmla="val 19529888"/>
            <a:gd name="adj4" fmla="val 12575516"/>
            <a:gd name="adj5" fmla="val 284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271E8-AE4B-4BA0-9700-616B90D42004}">
      <dsp:nvSpPr>
        <dsp:cNvPr id="0" name=""/>
        <dsp:cNvSpPr/>
      </dsp:nvSpPr>
      <dsp:spPr>
        <a:xfrm>
          <a:off x="3355440" y="1176532"/>
          <a:ext cx="2024957" cy="80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bg1"/>
              </a:solidFill>
            </a:rPr>
            <a:t>Областные управления образования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379025" y="1200117"/>
        <a:ext cx="1977787" cy="758088"/>
      </dsp:txXfrm>
    </dsp:sp>
    <dsp:sp modelId="{EA787B0A-7CFA-4A7E-BF0B-46B8F96CC78B}">
      <dsp:nvSpPr>
        <dsp:cNvPr id="0" name=""/>
        <dsp:cNvSpPr/>
      </dsp:nvSpPr>
      <dsp:spPr>
        <a:xfrm>
          <a:off x="5693428" y="1352033"/>
          <a:ext cx="2278077" cy="2339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проведение тестирования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обработка результатов тестирования</a:t>
          </a:r>
          <a:endParaRPr lang="ru-RU" altLang="ru-RU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400" kern="1200" dirty="0" smtClean="0">
              <a:solidFill>
                <a:srgbClr val="000000"/>
              </a:solidFill>
            </a:rPr>
            <a:t>выдача результатов</a:t>
          </a:r>
          <a:endParaRPr lang="ru-RU" altLang="ru-RU" sz="1400" kern="1200" dirty="0">
            <a:solidFill>
              <a:srgbClr val="000000"/>
            </a:solidFill>
          </a:endParaRPr>
        </a:p>
      </dsp:txBody>
      <dsp:txXfrm>
        <a:off x="5747273" y="1405878"/>
        <a:ext cx="2170387" cy="1730711"/>
      </dsp:txXfrm>
    </dsp:sp>
    <dsp:sp modelId="{E36F8A99-AD74-416E-83EC-94F154C42DBA}">
      <dsp:nvSpPr>
        <dsp:cNvPr id="0" name=""/>
        <dsp:cNvSpPr/>
      </dsp:nvSpPr>
      <dsp:spPr>
        <a:xfrm>
          <a:off x="6199668" y="3058764"/>
          <a:ext cx="2024957" cy="805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bg1"/>
              </a:solidFill>
            </a:rPr>
            <a:t>Школа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223253" y="3082349"/>
        <a:ext cx="1977787" cy="758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CEA9F-9D93-42C0-9FB7-2E82FBF692A4}">
      <dsp:nvSpPr>
        <dsp:cNvPr id="0" name=""/>
        <dsp:cNvSpPr/>
      </dsp:nvSpPr>
      <dsp:spPr>
        <a:xfrm>
          <a:off x="-5454643" y="-835622"/>
          <a:ext cx="6498121" cy="6498121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0A8D4-69E6-4C94-BED4-71417267B22A}">
      <dsp:nvSpPr>
        <dsp:cNvPr id="0" name=""/>
        <dsp:cNvSpPr/>
      </dsp:nvSpPr>
      <dsp:spPr>
        <a:xfrm>
          <a:off x="338605" y="219429"/>
          <a:ext cx="8527943" cy="4386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переговариваться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8605" y="219429"/>
        <a:ext cx="8527943" cy="438666"/>
      </dsp:txXfrm>
    </dsp:sp>
    <dsp:sp modelId="{EDDD6E49-11EE-489F-8F98-2424DDCC32FF}">
      <dsp:nvSpPr>
        <dsp:cNvPr id="0" name=""/>
        <dsp:cNvSpPr/>
      </dsp:nvSpPr>
      <dsp:spPr>
        <a:xfrm>
          <a:off x="64438" y="164596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4739A-C191-4EB6-818E-7C2D7E0060A9}">
      <dsp:nvSpPr>
        <dsp:cNvPr id="0" name=""/>
        <dsp:cNvSpPr/>
      </dsp:nvSpPr>
      <dsp:spPr>
        <a:xfrm>
          <a:off x="735857" y="877815"/>
          <a:ext cx="8130691" cy="438666"/>
        </a:xfrm>
        <a:prstGeom prst="rect">
          <a:avLst/>
        </a:prstGeom>
        <a:solidFill>
          <a:schemeClr val="accent4">
            <a:hueOff val="262744"/>
            <a:satOff val="-666"/>
            <a:lumOff val="-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пересаживаться с места на место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35857" y="877815"/>
        <a:ext cx="8130691" cy="438666"/>
      </dsp:txXfrm>
    </dsp:sp>
    <dsp:sp modelId="{0B80E046-B91F-4A5C-A1DA-5C7DED8CC9A8}">
      <dsp:nvSpPr>
        <dsp:cNvPr id="0" name=""/>
        <dsp:cNvSpPr/>
      </dsp:nvSpPr>
      <dsp:spPr>
        <a:xfrm>
          <a:off x="461690" y="822982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62744"/>
              <a:satOff val="-666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C3AA2-035E-4C0E-A915-ED291FDD77E9}">
      <dsp:nvSpPr>
        <dsp:cNvPr id="0" name=""/>
        <dsp:cNvSpPr/>
      </dsp:nvSpPr>
      <dsp:spPr>
        <a:xfrm>
          <a:off x="953549" y="1535718"/>
          <a:ext cx="7912999" cy="438666"/>
        </a:xfrm>
        <a:prstGeom prst="rect">
          <a:avLst/>
        </a:prstGeom>
        <a:solidFill>
          <a:schemeClr val="accent4">
            <a:hueOff val="525489"/>
            <a:satOff val="-1333"/>
            <a:lumOff val="-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обмениваться экзаменационными материалами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53549" y="1535718"/>
        <a:ext cx="7912999" cy="438666"/>
      </dsp:txXfrm>
    </dsp:sp>
    <dsp:sp modelId="{F46937C4-5A15-4289-871F-1799ACFE93A3}">
      <dsp:nvSpPr>
        <dsp:cNvPr id="0" name=""/>
        <dsp:cNvSpPr/>
      </dsp:nvSpPr>
      <dsp:spPr>
        <a:xfrm>
          <a:off x="679382" y="1480885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25489"/>
              <a:satOff val="-1333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95C83-0A6F-4AD0-A73F-BF25BC08F087}">
      <dsp:nvSpPr>
        <dsp:cNvPr id="0" name=""/>
        <dsp:cNvSpPr/>
      </dsp:nvSpPr>
      <dsp:spPr>
        <a:xfrm>
          <a:off x="1023056" y="2194104"/>
          <a:ext cx="7843492" cy="438666"/>
        </a:xfrm>
        <a:prstGeom prst="rect">
          <a:avLst/>
        </a:prstGeom>
        <a:solidFill>
          <a:schemeClr val="accent4">
            <a:hueOff val="788233"/>
            <a:satOff val="-1999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списывать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23056" y="2194104"/>
        <a:ext cx="7843492" cy="438666"/>
      </dsp:txXfrm>
    </dsp:sp>
    <dsp:sp modelId="{60CAA8E3-84CD-42E8-9D9E-DD80316A4625}">
      <dsp:nvSpPr>
        <dsp:cNvPr id="0" name=""/>
        <dsp:cNvSpPr/>
      </dsp:nvSpPr>
      <dsp:spPr>
        <a:xfrm>
          <a:off x="748889" y="2139271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88233"/>
              <a:satOff val="-19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C8B1D-9E4C-4C1F-8AE7-602E808DE762}">
      <dsp:nvSpPr>
        <dsp:cNvPr id="0" name=""/>
        <dsp:cNvSpPr/>
      </dsp:nvSpPr>
      <dsp:spPr>
        <a:xfrm>
          <a:off x="953549" y="2738643"/>
          <a:ext cx="7912999" cy="666360"/>
        </a:xfrm>
        <a:prstGeom prst="rect">
          <a:avLst/>
        </a:prstGeom>
        <a:solidFill>
          <a:schemeClr val="accent4">
            <a:hueOff val="1050977"/>
            <a:satOff val="-2666"/>
            <a:lumOff val="-1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заносить в аудиторию и использовать шпаргалки, учебники и другую методическую литературу, калькулятор, фотоаппарат, мобильные средства связи (пейджер, сотовые телефоны, планшетники, </a:t>
          </a:r>
          <a:r>
            <a:rPr lang="en-US" sz="1400" kern="1200" dirty="0" err="1" smtClean="0">
              <a:solidFill>
                <a:schemeClr val="tx1"/>
              </a:solidFill>
            </a:rPr>
            <a:t>iPad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en-US" sz="1400" kern="1200" dirty="0" smtClean="0">
              <a:solidFill>
                <a:schemeClr val="tx1"/>
              </a:solidFill>
            </a:rPr>
            <a:t>iPod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en-US" sz="1400" kern="1200" dirty="0" smtClean="0">
              <a:solidFill>
                <a:schemeClr val="tx1"/>
              </a:solidFill>
            </a:rPr>
            <a:t>iPhone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en-US" sz="1400" kern="1200" dirty="0" err="1" smtClean="0">
              <a:solidFill>
                <a:schemeClr val="tx1"/>
              </a:solidFill>
            </a:rPr>
            <a:t>SmartPhone</a:t>
          </a:r>
          <a:r>
            <a:rPr lang="ru-RU" sz="1400" kern="1200" dirty="0" smtClean="0">
              <a:solidFill>
                <a:schemeClr val="tx1"/>
              </a:solidFill>
            </a:rPr>
            <a:t>), ноутбуки, плейеры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953549" y="2738643"/>
        <a:ext cx="7912999" cy="666360"/>
      </dsp:txXfrm>
    </dsp:sp>
    <dsp:sp modelId="{20BA080B-E4E9-4C5C-AD33-8F9AABBBD6C0}">
      <dsp:nvSpPr>
        <dsp:cNvPr id="0" name=""/>
        <dsp:cNvSpPr/>
      </dsp:nvSpPr>
      <dsp:spPr>
        <a:xfrm>
          <a:off x="679382" y="2797657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50977"/>
              <a:satOff val="-2666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06E52-5FD4-440C-840E-46FF2ACED6E0}">
      <dsp:nvSpPr>
        <dsp:cNvPr id="0" name=""/>
        <dsp:cNvSpPr/>
      </dsp:nvSpPr>
      <dsp:spPr>
        <a:xfrm>
          <a:off x="735857" y="3510393"/>
          <a:ext cx="8130691" cy="438666"/>
        </a:xfrm>
        <a:prstGeom prst="rect">
          <a:avLst/>
        </a:prstGeom>
        <a:solidFill>
          <a:schemeClr val="accent4">
            <a:hueOff val="1313721"/>
            <a:satOff val="-3332"/>
            <a:lumOff val="-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использовать любые виды радио-электронной связи (</a:t>
          </a:r>
          <a:r>
            <a:rPr lang="en-US" sz="1400" kern="1200" dirty="0" smtClean="0">
              <a:solidFill>
                <a:schemeClr val="tx1"/>
              </a:solidFill>
            </a:rPr>
            <a:t>Wi</a:t>
          </a:r>
          <a:r>
            <a:rPr lang="ru-RU" sz="1400" kern="1200" dirty="0" smtClean="0">
              <a:solidFill>
                <a:schemeClr val="tx1"/>
              </a:solidFill>
            </a:rPr>
            <a:t>-</a:t>
          </a:r>
          <a:r>
            <a:rPr lang="en-US" sz="1400" kern="1200" dirty="0" smtClean="0">
              <a:solidFill>
                <a:schemeClr val="tx1"/>
              </a:solidFill>
            </a:rPr>
            <a:t>Fi</a:t>
          </a:r>
          <a:r>
            <a:rPr lang="ru-RU" sz="1400" kern="1200" dirty="0" smtClean="0">
              <a:solidFill>
                <a:schemeClr val="tx1"/>
              </a:solidFill>
            </a:rPr>
            <a:t>. </a:t>
          </a:r>
          <a:r>
            <a:rPr lang="en-US" sz="1400" kern="1200" dirty="0" smtClean="0">
              <a:solidFill>
                <a:schemeClr val="tx1"/>
              </a:solidFill>
            </a:rPr>
            <a:t>Bluetooth</a:t>
          </a:r>
          <a:r>
            <a:rPr lang="ru-RU" sz="1400" kern="1200" dirty="0" smtClean="0">
              <a:solidFill>
                <a:schemeClr val="tx1"/>
              </a:solidFill>
            </a:rPr>
            <a:t>, </a:t>
          </a:r>
          <a:r>
            <a:rPr lang="en-US" sz="1400" kern="1200" dirty="0" err="1" smtClean="0">
              <a:solidFill>
                <a:schemeClr val="tx1"/>
              </a:solidFill>
            </a:rPr>
            <a:t>Dect</a:t>
          </a:r>
          <a:r>
            <a:rPr lang="ru-RU" sz="1400" kern="1200" dirty="0" smtClean="0">
              <a:solidFill>
                <a:schemeClr val="tx1"/>
              </a:solidFill>
            </a:rPr>
            <a:t>, 3</a:t>
          </a:r>
          <a:r>
            <a:rPr lang="en-US" sz="1400" kern="1200" dirty="0" smtClean="0">
              <a:solidFill>
                <a:schemeClr val="tx1"/>
              </a:solidFill>
            </a:rPr>
            <a:t>G</a:t>
          </a:r>
          <a:r>
            <a:rPr lang="ru-RU" sz="1400" kern="1200" dirty="0" smtClean="0">
              <a:solidFill>
                <a:schemeClr val="tx1"/>
              </a:solidFill>
            </a:rPr>
            <a:t>, 4</a:t>
          </a:r>
          <a:r>
            <a:rPr lang="en-US" sz="1400" kern="1200" dirty="0" smtClean="0">
              <a:solidFill>
                <a:schemeClr val="tx1"/>
              </a:solidFill>
            </a:rPr>
            <a:t>G</a:t>
          </a:r>
          <a:r>
            <a:rPr lang="ru-RU" sz="1400" kern="1200" dirty="0" smtClean="0">
              <a:solidFill>
                <a:schemeClr val="tx1"/>
              </a:solidFill>
            </a:rPr>
            <a:t>, 5</a:t>
          </a:r>
          <a:r>
            <a:rPr lang="en-US" sz="1400" kern="1200" dirty="0" smtClean="0">
              <a:solidFill>
                <a:schemeClr val="tx1"/>
              </a:solidFill>
            </a:rPr>
            <a:t>G</a:t>
          </a:r>
          <a:r>
            <a:rPr lang="ru-RU" sz="1400" kern="1200" dirty="0" smtClean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35857" y="3510393"/>
        <a:ext cx="8130691" cy="438666"/>
      </dsp:txXfrm>
    </dsp:sp>
    <dsp:sp modelId="{3FCBA871-8E6F-4668-A4A8-8BA869A47149}">
      <dsp:nvSpPr>
        <dsp:cNvPr id="0" name=""/>
        <dsp:cNvSpPr/>
      </dsp:nvSpPr>
      <dsp:spPr>
        <a:xfrm>
          <a:off x="461690" y="3455560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313721"/>
              <a:satOff val="-3332"/>
              <a:lumOff val="-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710F4-A23C-4AE4-A1F2-556A0E63CFAE}">
      <dsp:nvSpPr>
        <dsp:cNvPr id="0" name=""/>
        <dsp:cNvSpPr/>
      </dsp:nvSpPr>
      <dsp:spPr>
        <a:xfrm>
          <a:off x="338605" y="4106796"/>
          <a:ext cx="8527943" cy="562633"/>
        </a:xfrm>
        <a:prstGeom prst="rect">
          <a:avLst/>
        </a:prstGeom>
        <a:solidFill>
          <a:schemeClr val="accent4">
            <a:hueOff val="1576466"/>
            <a:satOff val="-3999"/>
            <a:lumOff val="-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1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осуществлять порчу экзаменационных материалов (листов ответов и книжек-вопросников) путем их смятия, использования корректирующей жидкости, отрыва страниц, закрашивание секторов, не предусмотренных для этого (номер листа ответов)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8605" y="4106796"/>
        <a:ext cx="8527943" cy="562633"/>
      </dsp:txXfrm>
    </dsp:sp>
    <dsp:sp modelId="{3743A115-5CB7-49D1-ABE7-91248BEBECF7}">
      <dsp:nvSpPr>
        <dsp:cNvPr id="0" name=""/>
        <dsp:cNvSpPr/>
      </dsp:nvSpPr>
      <dsp:spPr>
        <a:xfrm>
          <a:off x="64438" y="4113946"/>
          <a:ext cx="548333" cy="548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76466"/>
              <a:satOff val="-3999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4F21-304D-4AB1-A194-AFDD38CD054D}">
      <dsp:nvSpPr>
        <dsp:cNvPr id="0" name=""/>
        <dsp:cNvSpPr/>
      </dsp:nvSpPr>
      <dsp:spPr>
        <a:xfrm>
          <a:off x="0" y="2418639"/>
          <a:ext cx="89289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308BA-4B82-44BC-9A80-BA02C449EAB1}">
      <dsp:nvSpPr>
        <dsp:cNvPr id="0" name=""/>
        <dsp:cNvSpPr/>
      </dsp:nvSpPr>
      <dsp:spPr>
        <a:xfrm>
          <a:off x="446013" y="116245"/>
          <a:ext cx="8402307" cy="26418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Вывешивание на информационных стендах экзаменационной ведомости результатов тестирования в разрезе аудиторий, с указанием баллов по предметам, ИИН и ИКТ (Ф.И.О. абитуриентов заменены на ИИН)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4979" y="245211"/>
        <a:ext cx="8144375" cy="2383942"/>
      </dsp:txXfrm>
    </dsp:sp>
    <dsp:sp modelId="{E39FC2E5-24E1-4386-9877-AAA3C3C6D5B5}">
      <dsp:nvSpPr>
        <dsp:cNvPr id="0" name=""/>
        <dsp:cNvSpPr/>
      </dsp:nvSpPr>
      <dsp:spPr>
        <a:xfrm>
          <a:off x="0" y="5424834"/>
          <a:ext cx="8928992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76466"/>
              <a:satOff val="-3999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815F-6792-4463-BFB5-CB28DE98AF6F}">
      <dsp:nvSpPr>
        <dsp:cNvPr id="0" name=""/>
        <dsp:cNvSpPr/>
      </dsp:nvSpPr>
      <dsp:spPr>
        <a:xfrm>
          <a:off x="446013" y="3122440"/>
          <a:ext cx="8402307" cy="2641874"/>
        </a:xfrm>
        <a:prstGeom prst="roundRect">
          <a:avLst/>
        </a:prstGeom>
        <a:solidFill>
          <a:schemeClr val="accent4">
            <a:hueOff val="1576466"/>
            <a:satOff val="-3999"/>
            <a:lumOff val="-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Ознакомление с результатами тестирования на сайте НЦТ </a:t>
          </a:r>
          <a:r>
            <a:rPr lang="en-US" sz="2000" kern="1200" dirty="0" smtClean="0">
              <a:solidFill>
                <a:schemeClr val="tx1"/>
              </a:solidFill>
            </a:rPr>
            <a:t>www.testcenter.kz </a:t>
          </a:r>
          <a:r>
            <a:rPr lang="ru-RU" sz="2000" kern="1200" dirty="0" smtClean="0">
              <a:solidFill>
                <a:schemeClr val="tx1"/>
              </a:solidFill>
            </a:rPr>
            <a:t>после ввода ИКТ и ИИН выпускника. Результаты публикуются на сайте по мере завершения обработки экзаменационных работ в ППЕНТ.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4979" y="3251406"/>
        <a:ext cx="8144375" cy="2383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3BE6E-A681-4FCE-BB02-1DE2F79F11C8}">
      <dsp:nvSpPr>
        <dsp:cNvPr id="0" name=""/>
        <dsp:cNvSpPr/>
      </dsp:nvSpPr>
      <dsp:spPr>
        <a:xfrm>
          <a:off x="1767696" y="953015"/>
          <a:ext cx="967797" cy="51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162"/>
              </a:lnTo>
              <a:lnTo>
                <a:pt x="967797" y="367162"/>
              </a:lnTo>
              <a:lnTo>
                <a:pt x="967797" y="513872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F606E28-3019-45CB-AD7E-14C59321598F}">
      <dsp:nvSpPr>
        <dsp:cNvPr id="0" name=""/>
        <dsp:cNvSpPr/>
      </dsp:nvSpPr>
      <dsp:spPr>
        <a:xfrm>
          <a:off x="799898" y="953015"/>
          <a:ext cx="967797" cy="514545"/>
        </a:xfrm>
        <a:custGeom>
          <a:avLst/>
          <a:gdLst/>
          <a:ahLst/>
          <a:cxnLst/>
          <a:rect l="0" t="0" r="0" b="0"/>
          <a:pathLst>
            <a:path>
              <a:moveTo>
                <a:pt x="967797" y="0"/>
              </a:moveTo>
              <a:lnTo>
                <a:pt x="967797" y="367836"/>
              </a:lnTo>
              <a:lnTo>
                <a:pt x="0" y="367836"/>
              </a:lnTo>
              <a:lnTo>
                <a:pt x="0" y="514545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B4E7223-DEAB-49E4-A49B-3F839D33C11A}">
      <dsp:nvSpPr>
        <dsp:cNvPr id="0" name=""/>
        <dsp:cNvSpPr/>
      </dsp:nvSpPr>
      <dsp:spPr>
        <a:xfrm>
          <a:off x="975861" y="-52614"/>
          <a:ext cx="1583668" cy="1005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5A2809-9EF5-49C6-B6F5-E7C867930D9C}">
      <dsp:nvSpPr>
        <dsp:cNvPr id="0" name=""/>
        <dsp:cNvSpPr/>
      </dsp:nvSpPr>
      <dsp:spPr>
        <a:xfrm>
          <a:off x="1151825" y="114550"/>
          <a:ext cx="1583668" cy="1005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6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1181279" y="144004"/>
        <a:ext cx="1524760" cy="946721"/>
      </dsp:txXfrm>
    </dsp:sp>
    <dsp:sp modelId="{9A06897B-03C4-426D-A7F7-B0FA5630F3A4}">
      <dsp:nvSpPr>
        <dsp:cNvPr id="0" name=""/>
        <dsp:cNvSpPr/>
      </dsp:nvSpPr>
      <dsp:spPr>
        <a:xfrm>
          <a:off x="8064" y="1467561"/>
          <a:ext cx="1583668" cy="1005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2213EA-47FA-4BBA-ACC3-366E181ECC92}">
      <dsp:nvSpPr>
        <dsp:cNvPr id="0" name=""/>
        <dsp:cNvSpPr/>
      </dsp:nvSpPr>
      <dsp:spPr>
        <a:xfrm>
          <a:off x="184027" y="1634726"/>
          <a:ext cx="1583668" cy="1005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</a:t>
          </a:r>
          <a:endParaRPr lang="ru-RU" sz="16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13481" y="1664180"/>
        <a:ext cx="1524760" cy="946721"/>
      </dsp:txXfrm>
    </dsp:sp>
    <dsp:sp modelId="{F549606E-B49C-4A37-9197-2DC6FD885B3F}">
      <dsp:nvSpPr>
        <dsp:cNvPr id="0" name=""/>
        <dsp:cNvSpPr/>
      </dsp:nvSpPr>
      <dsp:spPr>
        <a:xfrm>
          <a:off x="1943659" y="1466887"/>
          <a:ext cx="1583668" cy="1005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B189A-DEE1-489A-9985-92E09F2350CB}">
      <dsp:nvSpPr>
        <dsp:cNvPr id="0" name=""/>
        <dsp:cNvSpPr/>
      </dsp:nvSpPr>
      <dsp:spPr>
        <a:xfrm>
          <a:off x="2119622" y="1634052"/>
          <a:ext cx="1583668" cy="1005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sz="16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149076" y="1663506"/>
        <a:ext cx="1524760" cy="946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BAE0E-1E56-4C46-B374-4F9DC71D680B}">
      <dsp:nvSpPr>
        <dsp:cNvPr id="0" name=""/>
        <dsp:cNvSpPr/>
      </dsp:nvSpPr>
      <dsp:spPr>
        <a:xfrm>
          <a:off x="444" y="437692"/>
          <a:ext cx="1618866" cy="809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Министерство образования и науки РК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4151" y="461399"/>
        <a:ext cx="1571452" cy="762019"/>
      </dsp:txXfrm>
    </dsp:sp>
    <dsp:sp modelId="{05085DBA-B746-4280-9E9C-328BD72DFFAE}">
      <dsp:nvSpPr>
        <dsp:cNvPr id="0" name=""/>
        <dsp:cNvSpPr/>
      </dsp:nvSpPr>
      <dsp:spPr>
        <a:xfrm>
          <a:off x="162331" y="1247125"/>
          <a:ext cx="161886" cy="60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74"/>
              </a:lnTo>
              <a:lnTo>
                <a:pt x="161886" y="607074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92BDEF84-4B27-4EF1-912B-72EE9B546AD8}">
      <dsp:nvSpPr>
        <dsp:cNvPr id="0" name=""/>
        <dsp:cNvSpPr/>
      </dsp:nvSpPr>
      <dsp:spPr>
        <a:xfrm>
          <a:off x="324217" y="1449484"/>
          <a:ext cx="1295092" cy="809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апелляционной комиссии </a:t>
          </a:r>
          <a:endParaRPr lang="ru-RU" sz="13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347924" y="1473191"/>
        <a:ext cx="1247678" cy="762019"/>
      </dsp:txXfrm>
    </dsp:sp>
    <dsp:sp modelId="{C36A5132-7A40-46D0-AF7A-86C91D7901E7}">
      <dsp:nvSpPr>
        <dsp:cNvPr id="0" name=""/>
        <dsp:cNvSpPr/>
      </dsp:nvSpPr>
      <dsp:spPr>
        <a:xfrm>
          <a:off x="2024027" y="437692"/>
          <a:ext cx="1618866" cy="809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Председатель государственной комиссии</a:t>
          </a:r>
          <a:endParaRPr lang="ru-RU" sz="14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047734" y="461399"/>
        <a:ext cx="1571452" cy="762019"/>
      </dsp:txXfrm>
    </dsp:sp>
    <dsp:sp modelId="{CDD7EBA5-7DE1-4E34-AF32-1C2FA1017FA5}">
      <dsp:nvSpPr>
        <dsp:cNvPr id="0" name=""/>
        <dsp:cNvSpPr/>
      </dsp:nvSpPr>
      <dsp:spPr>
        <a:xfrm>
          <a:off x="2185913" y="1247125"/>
          <a:ext cx="161886" cy="60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074"/>
              </a:lnTo>
              <a:lnTo>
                <a:pt x="161886" y="607074"/>
              </a:lnTo>
            </a:path>
          </a:pathLst>
        </a:custGeom>
        <a:noFill/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2F5614C-263B-4E98-AF48-7852DAD4B8CA}">
      <dsp:nvSpPr>
        <dsp:cNvPr id="0" name=""/>
        <dsp:cNvSpPr/>
      </dsp:nvSpPr>
      <dsp:spPr>
        <a:xfrm>
          <a:off x="2347800" y="1449484"/>
          <a:ext cx="1295092" cy="809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58838"/>
              <a:satOff val="-10527"/>
              <a:lumOff val="1666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rPr>
            <a:t>Члены комиссии</a:t>
          </a:r>
          <a:endParaRPr lang="ru-RU" sz="1300" kern="1200" dirty="0">
            <a:ln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</a:endParaRPr>
        </a:p>
      </dsp:txBody>
      <dsp:txXfrm>
        <a:off x="2371507" y="1473191"/>
        <a:ext cx="1247678" cy="762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5277458" y="-810923"/>
          <a:ext cx="6305121" cy="6305121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623915" y="494038"/>
          <a:ext cx="3245772" cy="93665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34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Министерство образования и науки Республики Казахстан</a:t>
          </a:r>
          <a:r>
            <a:rPr lang="ru-RU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smtClean="0">
              <a:solidFill>
                <a:srgbClr val="FFFF00"/>
              </a:solidFill>
            </a:rPr>
            <a:t>www.edu.gov.kz</a:t>
          </a:r>
          <a:r>
            <a:rPr lang="ru-RU" sz="1400" kern="1200" dirty="0" smtClean="0">
              <a:solidFill>
                <a:srgbClr val="FFFF00"/>
              </a:solidFill>
            </a:rPr>
            <a:t> 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623915" y="494038"/>
        <a:ext cx="3245772" cy="936655"/>
      </dsp:txXfrm>
    </dsp:sp>
    <dsp:sp modelId="{CB92C861-BC29-46EE-B315-2F691F3D2D4B}">
      <dsp:nvSpPr>
        <dsp:cNvPr id="0" name=""/>
        <dsp:cNvSpPr/>
      </dsp:nvSpPr>
      <dsp:spPr>
        <a:xfrm>
          <a:off x="81805" y="351245"/>
          <a:ext cx="1170818" cy="11708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32ACD-017E-40DA-8198-0263CDE1C318}">
      <dsp:nvSpPr>
        <dsp:cNvPr id="0" name=""/>
        <dsp:cNvSpPr/>
      </dsp:nvSpPr>
      <dsp:spPr>
        <a:xfrm>
          <a:off x="1007688" y="1873310"/>
          <a:ext cx="2905298" cy="93665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34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Комитет по контролю в сфере образования и науки</a:t>
          </a:r>
          <a:r>
            <a:rPr lang="en-US" sz="1400" b="1" i="0" kern="1200" dirty="0" smtClean="0"/>
            <a:t> </a:t>
          </a:r>
          <a:r>
            <a:rPr lang="en-US" sz="1400" b="1" i="0" kern="1200" dirty="0" smtClean="0">
              <a:solidFill>
                <a:srgbClr val="FFFF00"/>
              </a:solidFill>
            </a:rPr>
            <a:t>http://control.edu.gov.kz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1007688" y="1873310"/>
        <a:ext cx="2905298" cy="936655"/>
      </dsp:txXfrm>
    </dsp:sp>
    <dsp:sp modelId="{8B578487-38CF-4443-9139-BBDBD276CA9B}">
      <dsp:nvSpPr>
        <dsp:cNvPr id="0" name=""/>
        <dsp:cNvSpPr/>
      </dsp:nvSpPr>
      <dsp:spPr>
        <a:xfrm>
          <a:off x="422279" y="1756228"/>
          <a:ext cx="1170818" cy="1170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0F152-BB2B-4876-9440-7DAE6F4C3DAE}">
      <dsp:nvSpPr>
        <dsp:cNvPr id="0" name=""/>
        <dsp:cNvSpPr/>
      </dsp:nvSpPr>
      <dsp:spPr>
        <a:xfrm>
          <a:off x="667214" y="3278292"/>
          <a:ext cx="3245772" cy="93665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4347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Национальный центр тестирования </a:t>
          </a:r>
          <a:r>
            <a:rPr lang="en-US" sz="1400" kern="1200" dirty="0" smtClean="0">
              <a:solidFill>
                <a:srgbClr val="FFFF00"/>
              </a:solidFill>
            </a:rPr>
            <a:t>www.testcenter.kz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667214" y="3278292"/>
        <a:ext cx="3245772" cy="936655"/>
      </dsp:txXfrm>
    </dsp:sp>
    <dsp:sp modelId="{47616E8E-EA5F-485F-A2E1-BA7416403221}">
      <dsp:nvSpPr>
        <dsp:cNvPr id="0" name=""/>
        <dsp:cNvSpPr/>
      </dsp:nvSpPr>
      <dsp:spPr>
        <a:xfrm>
          <a:off x="0" y="3270529"/>
          <a:ext cx="1239522" cy="10756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648067" y="513160"/>
          <a:ext cx="819422" cy="78149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1" y="1257958"/>
          <a:ext cx="2082671" cy="380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https://vk.com/testcenterkz</a:t>
          </a:r>
          <a:endParaRPr lang="ru-RU" sz="1200" kern="1200" dirty="0"/>
        </a:p>
      </dsp:txBody>
      <dsp:txXfrm>
        <a:off x="1" y="1257958"/>
        <a:ext cx="2082671" cy="380997"/>
      </dsp:txXfrm>
    </dsp:sp>
    <dsp:sp modelId="{58EE4375-82F2-48E3-8A56-8EAFE9363A0E}">
      <dsp:nvSpPr>
        <dsp:cNvPr id="0" name=""/>
        <dsp:cNvSpPr/>
      </dsp:nvSpPr>
      <dsp:spPr>
        <a:xfrm>
          <a:off x="597051" y="2017813"/>
          <a:ext cx="847622" cy="79432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2187095" y="1173479"/>
          <a:ext cx="2131698" cy="497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https://www.youtube.com/channel/UCzmZObVJTezesGyIEKw6h-Q</a:t>
          </a:r>
          <a:endParaRPr lang="ru-RU" sz="1200" kern="1200" dirty="0"/>
        </a:p>
      </dsp:txBody>
      <dsp:txXfrm>
        <a:off x="2187095" y="1173479"/>
        <a:ext cx="2131698" cy="497914"/>
      </dsp:txXfrm>
    </dsp:sp>
    <dsp:sp modelId="{31C44C52-2F94-41D0-A7D7-A59DE144B483}">
      <dsp:nvSpPr>
        <dsp:cNvPr id="0" name=""/>
        <dsp:cNvSpPr/>
      </dsp:nvSpPr>
      <dsp:spPr>
        <a:xfrm>
          <a:off x="2695623" y="469674"/>
          <a:ext cx="793512" cy="76381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0" y="2825871"/>
          <a:ext cx="1774504" cy="380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https://www.facebook.com/testcenterkz</a:t>
          </a:r>
          <a:endParaRPr lang="ru-RU" sz="1200" kern="1200" dirty="0"/>
        </a:p>
      </dsp:txBody>
      <dsp:txXfrm>
        <a:off x="0" y="2825871"/>
        <a:ext cx="1774504" cy="380997"/>
      </dsp:txXfrm>
    </dsp:sp>
    <dsp:sp modelId="{4F46B714-825A-4A10-A2AE-DEBCB6F8E2FE}">
      <dsp:nvSpPr>
        <dsp:cNvPr id="0" name=""/>
        <dsp:cNvSpPr/>
      </dsp:nvSpPr>
      <dsp:spPr>
        <a:xfrm>
          <a:off x="2762556" y="2053961"/>
          <a:ext cx="713667" cy="76539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2093314" y="2826266"/>
          <a:ext cx="1774504" cy="380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/https://instagram.com/testcenterkz</a:t>
          </a:r>
          <a:endParaRPr lang="ru-RU" sz="1200" kern="1200" dirty="0"/>
        </a:p>
      </dsp:txBody>
      <dsp:txXfrm>
        <a:off x="2093314" y="2826266"/>
        <a:ext cx="1774504" cy="380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933BCF-5C9D-4A9E-B156-611E6D90DB27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F08E0F-6D0B-41FE-AFA5-D850A5A2F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397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52E4E1-1F98-4345-B365-6ECA1D27BB98}" type="datetimeFigureOut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5125" cy="4475163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A4E64F-A85A-46EB-8E8E-C8FC0215C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84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27C5CF-3DBD-4931-8DD3-0999B87A4F64}" type="slidenum">
              <a:rPr lang="ru-RU" altLang="ru-RU" smtClean="0">
                <a:latin typeface="Calibri" pitchFamily="34" charset="0"/>
              </a:rPr>
              <a:pPr/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993365-B9AA-4011-AA4E-01AC4D4B7060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F2BCF0-196B-4B34-AA22-7A8330A6F74A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20713" y="803275"/>
            <a:ext cx="5354637" cy="4016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alt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C91A8-8809-4207-982F-6F06D809CC6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0467-F670-4A5C-BAE4-ADD3D8C5D574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9CE8-0E43-417E-A076-954BE95493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2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553D-CC39-4665-B0C3-93AC4F03F079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A0F-5C5E-4C84-873D-A2AA42753D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51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738B-F161-4BA8-A72F-D74197146AE2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1A78-DCF6-4677-A836-5C7DD5BD8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11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06743C4D-14B6-4400-A642-55CCBAA2C810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pPr>
              <a:defRPr/>
            </a:pPr>
            <a:fld id="{AC0A377B-783A-4C35-8950-1B5EDBE42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96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BCDB72-330B-49AD-95DD-42E918F9B1B6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FED056-860D-44D4-9514-C3057D743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59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2C0DDF92-442B-4883-AD47-6D5AD2B45827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latin typeface="Arial" charset="0"/>
              </a:defRPr>
            </a:lvl1pPr>
          </a:lstStyle>
          <a:p>
            <a:pPr>
              <a:defRPr/>
            </a:pPr>
            <a:fld id="{D1184D1A-AFA8-42DB-B306-FB39A04DD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7334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A6CFA3-7139-409D-A551-C801076BF47D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141655-CA76-451B-94B1-8A5C35166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35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AA543E-A3E1-4E03-A5FA-7DE30141C09D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2D398F-996A-4FF2-B5C3-0CA741406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577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23602E-9EAA-49E4-8B15-448B3A425EB2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1AF689-743D-471B-960F-7B6D994B2E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35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9108A2-19FF-4217-95B1-65E2CAAD6001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895FC2-7F4A-490F-B20C-1BED13E3E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60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58C8EF-6287-4260-9C65-06DE745CF2D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3DCA7A-1AC7-4B30-BF45-273854BF6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01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D597-5A27-4D84-9727-05BF31A1E624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1CDA6-54A6-42A7-A167-174457E246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F2B99F-5F4C-490A-9E71-D82D435C1C8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2E1A6A5-C220-4C94-80BB-C99FB3645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73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C3A31E-49CD-4498-A522-E875A789B15E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58C171-2B00-4C53-AC99-7E5D8809D8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4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857412-029E-43BE-90FC-2B0A78CF202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0A551A-436D-44BE-840C-2855B49198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932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8E50-7C65-4D97-B311-01DEF8A08F7C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51FA-5DB7-4A70-87EA-00A7BC7A6C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83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7368-377E-4D25-8CFF-28DE3D1A47CE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E946-556E-4524-9FEA-2B4D943F1A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698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036B-549E-4874-A1D8-9C41496355D4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865-CFC0-4ADB-8398-A58018C28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080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1142-5990-41A4-AF2B-9DB6F553B84F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C2A2-CC50-4FFC-86C0-CBB3E1AAA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9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45C0-FA04-4978-B164-6FCFD986F2E0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3E8C-6C3C-4FEB-A7DB-CA406B967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79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E85F-84E4-44DC-AFB0-056393B95FD6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811C-505B-4087-80ED-BFB946353E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081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DFBA-F4E4-4D91-80BB-184AA454B91D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E599-9013-460D-91A0-B2F973B63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74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5836-6C8C-43E0-BBA2-6AF7F700A477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BB8C-895B-4F08-A1B3-BC1937899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09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8949-03DB-4708-BD5B-79207F5CFB2B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3EDB-C58B-495E-84B6-5048025092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12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105E-C00D-4ED9-8329-B67281509958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7CDB-DC91-454E-84A1-F34B1388C3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721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2096-9F43-40C9-93D5-BD007385D0D0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770D-ACF1-4CFD-AB62-529ECAE8AD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290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4BFF-EC11-42A5-BB8A-6A6B8C9263D8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621F-532F-478D-9451-A0688867C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336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A40065-3690-407A-8AF4-F2355A46C0C2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CDDC96-B18B-41E9-BF2E-CFAA23AD9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126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3E4D6D-D100-4C08-965A-D004EEF8A78C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BE95A-1946-414A-9EDA-C835E8CFA2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800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981C58-15B2-4B2C-A024-8C1DD4E38CAA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2B7AA8-BBF6-462C-81FC-3B8AEE2AF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325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99F840-D358-4C0B-AD2A-31AB6806596F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5D3823-33B3-44C3-84E0-5C913738E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676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9C9048-B50B-490D-8307-38E6BD76F9D1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9FDE0F-C967-402E-8403-BC552CA9B9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175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693ECC-CD01-49FB-B986-857E6D7C620C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706BC2-3D7A-4E56-948F-A48AB0BB4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7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E7B5-EBB0-4467-85F3-BA77664266B0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39AD-44D0-4505-BC1F-D83AE0744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1181D-BE5F-48BA-94B5-5E9AE40B91D9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1C5FD9-794E-43E8-9B7D-4815AB81F5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50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18B2BF-5A6F-48BB-BFAC-738A8B476F58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7AF04-30C7-4830-A1D9-81BFD85A72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846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562D25-C2D4-4772-8084-E7CE754C727D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90AB02-3F0F-4012-A1F9-E792B9FB3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7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186B6B-892B-4489-BBDE-24E36DDCA900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4937F69-A2FB-497F-9925-F59174FF8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996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A5613E-0FB0-47FB-9991-09D6506832E7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457FB3-27ED-4338-988E-E7D2864012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671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C9F0-3CFC-4A1E-90C2-E5FE9717E54C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FC0B5-4D81-4326-BE4C-3A471E62A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765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509A-FF7B-4A3F-A4FC-7DDA329602E8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9B9B6-35F6-4FA3-B3EA-5D8207624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893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C48B-255D-4C10-B8D4-15763010DF2F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7032-B237-4E50-AF70-01023E2698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09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6D1F-8F06-4076-B4DC-0A5941FC82AD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46B7-BF7D-4012-AC6F-2D4ADFDD32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101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E912-02FC-4859-87E3-9793996F2006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38B4-B708-4D46-A653-1F1213C93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37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8E64-D434-4C4E-8BE9-1B4BE7EFD8B1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D3C1-F56E-4214-8F0B-819F47341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994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640B-B383-4FBF-9B7F-E98FF4302E3F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7EBD-9B84-412A-863F-7EBCDE8A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735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B84D-DA79-432E-80E1-790A12839992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792C-F096-4849-85D7-EF52DF719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956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8B5F-6355-4F08-AD71-0AD494B5E35F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E110-7729-4669-95F1-DDE0CC138B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42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EEF3-95BD-4696-9A1D-5696BBC59654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8CAF-ED8A-47FB-8554-ECD1752FD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160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05FD-9151-4410-9F1D-B3AB75B719A5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DFE9-2EAD-4614-A5A6-77583767B1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521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81A4-E052-45CF-A766-6A1C724EFF32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B213-56FC-420C-BA5D-F7CF1E711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09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3554-7BAE-4379-B4B5-AF483B4C71C2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6DDE-D31E-42E0-9F21-304FB24FA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80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CC9D-FF4F-44D2-882F-8335F122023D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DC21-9BD3-4670-9DCD-4FA5FF9326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840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4BCB-DF7D-40FD-9229-2D34ED7B3472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FE2E-8268-4FAC-9878-8E28A0F41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8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492A-CAB6-4743-9C0D-97E777FCAB74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267C-8D6E-4C7D-8906-0487F1B5DE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94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32B368-130D-4E9D-893B-68BC0D1A3BCF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3B7A2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B7A26"/>
                </a:solidFill>
              </a:defRPr>
            </a:lvl1pPr>
          </a:lstStyle>
          <a:p>
            <a:pPr>
              <a:defRPr/>
            </a:pPr>
            <a:fld id="{345CC04C-E5D3-467E-A778-E88E9A5B1D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74" r:id="rId1"/>
    <p:sldLayoutId id="2147487975" r:id="rId2"/>
    <p:sldLayoutId id="2147487976" r:id="rId3"/>
    <p:sldLayoutId id="2147487977" r:id="rId4"/>
    <p:sldLayoutId id="2147487978" r:id="rId5"/>
    <p:sldLayoutId id="2147487979" r:id="rId6"/>
    <p:sldLayoutId id="2147487980" r:id="rId7"/>
    <p:sldLayoutId id="2147487981" r:id="rId8"/>
    <p:sldLayoutId id="2147487982" r:id="rId9"/>
    <p:sldLayoutId id="2147487983" r:id="rId10"/>
    <p:sldLayoutId id="214748798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00F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F0F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fld id="{96E2A695-41ED-4EE6-BC84-C824EE588165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F7C58A8F-1A2F-428A-A5DF-54B2D63ED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5" r:id="rId1"/>
    <p:sldLayoutId id="2147487986" r:id="rId2"/>
    <p:sldLayoutId id="2147487987" r:id="rId3"/>
    <p:sldLayoutId id="2147487988" r:id="rId4"/>
    <p:sldLayoutId id="2147487989" r:id="rId5"/>
    <p:sldLayoutId id="2147487990" r:id="rId6"/>
    <p:sldLayoutId id="2147487991" r:id="rId7"/>
    <p:sldLayoutId id="2147487992" r:id="rId8"/>
    <p:sldLayoutId id="2147487993" r:id="rId9"/>
    <p:sldLayoutId id="2147487994" r:id="rId10"/>
    <p:sldLayoutId id="2147487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54A838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44628F9E-8FCA-4C1E-894C-E97D3A84AE17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3B7A2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B7A26"/>
                </a:solidFill>
              </a:defRPr>
            </a:lvl1pPr>
          </a:lstStyle>
          <a:p>
            <a:pPr>
              <a:defRPr/>
            </a:pPr>
            <a:fld id="{5C45F5EA-AC8C-4FB9-9DEE-F4690ACFE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6" r:id="rId1"/>
    <p:sldLayoutId id="2147487997" r:id="rId2"/>
    <p:sldLayoutId id="2147487998" r:id="rId3"/>
    <p:sldLayoutId id="2147487999" r:id="rId4"/>
    <p:sldLayoutId id="2147488000" r:id="rId5"/>
    <p:sldLayoutId id="2147488001" r:id="rId6"/>
    <p:sldLayoutId id="2147488002" r:id="rId7"/>
    <p:sldLayoutId id="2147488003" r:id="rId8"/>
    <p:sldLayoutId id="2147488004" r:id="rId9"/>
    <p:sldLayoutId id="2147488005" r:id="rId10"/>
    <p:sldLayoutId id="21474880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00F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F0F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9B4DF6-7867-464C-9D00-83C1C313996E}" type="datetime1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7CFA295-2F30-4D01-8C70-6C1C5FDCD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07" r:id="rId1"/>
    <p:sldLayoutId id="2147488008" r:id="rId2"/>
    <p:sldLayoutId id="2147488009" r:id="rId3"/>
    <p:sldLayoutId id="2147488010" r:id="rId4"/>
    <p:sldLayoutId id="2147488011" r:id="rId5"/>
    <p:sldLayoutId id="2147488012" r:id="rId6"/>
    <p:sldLayoutId id="2147488013" r:id="rId7"/>
    <p:sldLayoutId id="2147488014" r:id="rId8"/>
    <p:sldLayoutId id="2147488015" r:id="rId9"/>
    <p:sldLayoutId id="2147488016" r:id="rId10"/>
    <p:sldLayoutId id="21474880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54A838">
                    <a:shade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39AE5C1-EEB3-4A56-9E41-A7C58C35F8A8}" type="datetime1">
              <a:rPr lang="ru-RU"/>
              <a:pPr>
                <a:defRPr/>
              </a:pPr>
              <a:t>27.03.2019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3B7A2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3B7A26"/>
                </a:solidFill>
              </a:defRPr>
            </a:lvl1pPr>
          </a:lstStyle>
          <a:p>
            <a:pPr>
              <a:defRPr/>
            </a:pPr>
            <a:fld id="{8BDD1E7C-45C3-40C4-9ADD-B6B520089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18" r:id="rId1"/>
    <p:sldLayoutId id="2147488019" r:id="rId2"/>
    <p:sldLayoutId id="2147488020" r:id="rId3"/>
    <p:sldLayoutId id="2147488021" r:id="rId4"/>
    <p:sldLayoutId id="2147488022" r:id="rId5"/>
    <p:sldLayoutId id="2147488023" r:id="rId6"/>
    <p:sldLayoutId id="2147488024" r:id="rId7"/>
    <p:sldLayoutId id="2147488025" r:id="rId8"/>
    <p:sldLayoutId id="2147488026" r:id="rId9"/>
    <p:sldLayoutId id="2147488027" r:id="rId10"/>
    <p:sldLayoutId id="214748802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FE00FE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F0F6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center.kz/ru/entrants/itog/" TargetMode="External"/><Relationship Id="rId2" Type="http://schemas.openxmlformats.org/officeDocument/2006/relationships/hyperlink" Target="http://www.testcenter.kz/ru/entrants/e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.gov.kz/ru/document/prikazi-ministra/perechen_spetsialnostei_visshego_obrazovaniya_s_ukazaniem_profilnih_predmetov_ent_i_kompleksnogo_testirovaniya" TargetMode="External"/><Relationship Id="rId4" Type="http://schemas.openxmlformats.org/officeDocument/2006/relationships/hyperlink" Target="http://www.testcenter.kz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center.kz/ru/entrants/ent-catalog/" TargetMode="External"/><Relationship Id="rId2" Type="http://schemas.openxmlformats.org/officeDocument/2006/relationships/hyperlink" Target="http://www.testcenter.kz/ru/entrants/ent-kta-try-onlin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305800" cy="266429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Организация и проведение итоговой аттестации и единого национального тестирования 2018 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051050"/>
            <a:ext cx="8229600" cy="233045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defRPr/>
            </a:pPr>
            <a:r>
              <a:rPr lang="ru-RU" b="1" dirty="0" smtClean="0">
                <a:latin typeface="+mn-lt"/>
              </a:rPr>
              <a:t>Единое </a:t>
            </a:r>
            <a:r>
              <a:rPr lang="en-US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национальное тестирование 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Технология проведения ЕНТ-2018</a:t>
            </a:r>
          </a:p>
        </p:txBody>
      </p:sp>
      <p:grpSp>
        <p:nvGrpSpPr>
          <p:cNvPr id="73731" name="Группа 19"/>
          <p:cNvGrpSpPr>
            <a:grpSpLocks/>
          </p:cNvGrpSpPr>
          <p:nvPr/>
        </p:nvGrpSpPr>
        <p:grpSpPr bwMode="auto">
          <a:xfrm>
            <a:off x="369888" y="908050"/>
            <a:ext cx="8404225" cy="5629275"/>
            <a:chOff x="393254" y="1450277"/>
            <a:chExt cx="8405571" cy="4908308"/>
          </a:xfrm>
        </p:grpSpPr>
        <p:grpSp>
          <p:nvGrpSpPr>
            <p:cNvPr id="73733" name="Группа 20"/>
            <p:cNvGrpSpPr>
              <a:grpSpLocks/>
            </p:cNvGrpSpPr>
            <p:nvPr/>
          </p:nvGrpSpPr>
          <p:grpSpPr bwMode="auto">
            <a:xfrm>
              <a:off x="457200" y="1605446"/>
              <a:ext cx="3114705" cy="1834754"/>
              <a:chOff x="214313" y="1000125"/>
              <a:chExt cx="3114705" cy="1834754"/>
            </a:xfrm>
          </p:grpSpPr>
          <p:sp>
            <p:nvSpPr>
              <p:cNvPr id="38" name="TextBox 37"/>
              <p:cNvSpPr txBox="1">
                <a:spLocks noChangeArrowheads="1"/>
              </p:cNvSpPr>
              <p:nvPr/>
            </p:nvSpPr>
            <p:spPr bwMode="auto">
              <a:xfrm>
                <a:off x="213877" y="999985"/>
                <a:ext cx="3072304" cy="681017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Национальный центр тестирования</a:t>
                </a:r>
              </a:p>
            </p:txBody>
          </p:sp>
          <p:sp>
            <p:nvSpPr>
              <p:cNvPr id="73750" name="TextBox 9"/>
              <p:cNvSpPr>
                <a:spLocks noChangeArrowheads="1"/>
              </p:cNvSpPr>
              <p:nvPr/>
            </p:nvSpPr>
            <p:spPr bwMode="auto">
              <a:xfrm>
                <a:off x="257175" y="1643063"/>
                <a:ext cx="3071843" cy="1191816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подготовка экзаменационных материалов</a:t>
                </a:r>
              </a:p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подготовка программного обеспечения</a:t>
                </a:r>
              </a:p>
            </p:txBody>
          </p:sp>
        </p:grpSp>
        <p:grpSp>
          <p:nvGrpSpPr>
            <p:cNvPr id="73734" name="Группа 21"/>
            <p:cNvGrpSpPr>
              <a:grpSpLocks/>
            </p:cNvGrpSpPr>
            <p:nvPr/>
          </p:nvGrpSpPr>
          <p:grpSpPr bwMode="auto">
            <a:xfrm>
              <a:off x="393254" y="4221088"/>
              <a:ext cx="3365946" cy="2137497"/>
              <a:chOff x="5629246" y="1000125"/>
              <a:chExt cx="3271866" cy="2077528"/>
            </a:xfrm>
          </p:grpSpPr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5629246" y="1000437"/>
                <a:ext cx="3228742" cy="680746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17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Департамент комитета национальной безопасности</a:t>
                </a:r>
              </a:p>
            </p:txBody>
          </p:sp>
          <p:sp>
            <p:nvSpPr>
              <p:cNvPr id="73748" name="TextBox 10"/>
              <p:cNvSpPr>
                <a:spLocks noChangeArrowheads="1"/>
              </p:cNvSpPr>
              <p:nvPr/>
            </p:nvSpPr>
            <p:spPr bwMode="auto">
              <a:xfrm>
                <a:off x="5672108" y="1643063"/>
                <a:ext cx="3229004" cy="143459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хранение экзаменационных материалов</a:t>
                </a:r>
              </a:p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доставка экзаменационных материалов в день тестирования в ППЕНТ/Базовый вуз</a:t>
                </a:r>
              </a:p>
            </p:txBody>
          </p:sp>
        </p:grpSp>
        <p:grpSp>
          <p:nvGrpSpPr>
            <p:cNvPr id="73735" name="Группа 22"/>
            <p:cNvGrpSpPr>
              <a:grpSpLocks/>
            </p:cNvGrpSpPr>
            <p:nvPr/>
          </p:nvGrpSpPr>
          <p:grpSpPr bwMode="auto">
            <a:xfrm>
              <a:off x="5065049" y="2791070"/>
              <a:ext cx="3733776" cy="1638055"/>
              <a:chOff x="2357436" y="4602250"/>
              <a:chExt cx="3733776" cy="1638055"/>
            </a:xfrm>
          </p:grpSpPr>
          <p:sp>
            <p:nvSpPr>
              <p:cNvPr id="34" name="TextBox 8"/>
              <p:cNvSpPr txBox="1">
                <a:spLocks noChangeArrowheads="1"/>
              </p:cNvSpPr>
              <p:nvPr/>
            </p:nvSpPr>
            <p:spPr bwMode="auto">
              <a:xfrm>
                <a:off x="2356814" y="4602730"/>
                <a:ext cx="3715345" cy="679633"/>
              </a:xfrm>
              <a:prstGeom prst="roundRect">
                <a:avLst/>
              </a:prstGeom>
              <a:ln>
                <a:headEnd/>
                <a:tailEnd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ППЕНТ(165</a:t>
                </a:r>
                <a:r>
                  <a:rPr lang="ru-RU" altLang="ru-RU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/Базовый вуз (42</a:t>
                </a:r>
                <a:r>
                  <a:rPr lang="ru-RU" alt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746" name="TextBox 11"/>
              <p:cNvSpPr>
                <a:spLocks noChangeArrowheads="1"/>
              </p:cNvSpPr>
              <p:nvPr/>
            </p:nvSpPr>
            <p:spPr bwMode="auto">
              <a:xfrm>
                <a:off x="2376460" y="5268305"/>
                <a:ext cx="3714752" cy="97200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проведение тестирования</a:t>
                </a:r>
              </a:p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обработка результатов тестирования</a:t>
                </a:r>
              </a:p>
              <a:p>
                <a:pPr marL="142875" indent="-142875" eaLnBrk="1" hangingPunct="1">
                  <a:buFont typeface="Arial" charset="0"/>
                  <a:buChar char="•"/>
                </a:pPr>
                <a:r>
                  <a:rPr lang="ru-RU" altLang="ru-RU" sz="1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выдача результатов</a:t>
                </a:r>
              </a:p>
              <a:p>
                <a:pPr marL="142875" indent="-142875" eaLnBrk="1" hangingPunct="1">
                  <a:buFont typeface="Arial" charset="0"/>
                  <a:buChar char="•"/>
                </a:pPr>
                <a:endParaRPr lang="ru-RU" altLang="ru-RU" sz="1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736" name="TextBox 17"/>
            <p:cNvSpPr txBox="1">
              <a:spLocks noChangeArrowheads="1"/>
            </p:cNvSpPr>
            <p:nvPr/>
          </p:nvSpPr>
          <p:spPr bwMode="auto">
            <a:xfrm>
              <a:off x="2201172" y="3594212"/>
              <a:ext cx="1421736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Экзаменационные 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материалы</a:t>
              </a:r>
            </a:p>
          </p:txBody>
        </p:sp>
        <p:sp>
          <p:nvSpPr>
            <p:cNvPr id="73737" name="TextBox 24"/>
            <p:cNvSpPr txBox="1">
              <a:spLocks noChangeArrowheads="1"/>
            </p:cNvSpPr>
            <p:nvPr/>
          </p:nvSpPr>
          <p:spPr bwMode="auto">
            <a:xfrm>
              <a:off x="6408260" y="2310166"/>
              <a:ext cx="1008000" cy="4015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Представители Министерства</a:t>
              </a:r>
            </a:p>
          </p:txBody>
        </p:sp>
        <p:sp>
          <p:nvSpPr>
            <p:cNvPr id="73738" name="TextBox 40"/>
            <p:cNvSpPr txBox="1">
              <a:spLocks noChangeArrowheads="1"/>
            </p:cNvSpPr>
            <p:nvPr/>
          </p:nvSpPr>
          <p:spPr bwMode="auto">
            <a:xfrm>
              <a:off x="4322136" y="1450277"/>
              <a:ext cx="2556000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Передача программного обеспечения, КПО</a:t>
              </a:r>
            </a:p>
          </p:txBody>
        </p:sp>
        <p:sp>
          <p:nvSpPr>
            <p:cNvPr id="73739" name="TextBox 43"/>
            <p:cNvSpPr txBox="1">
              <a:spLocks noChangeArrowheads="1"/>
            </p:cNvSpPr>
            <p:nvPr/>
          </p:nvSpPr>
          <p:spPr bwMode="auto">
            <a:xfrm>
              <a:off x="4020387" y="2120673"/>
              <a:ext cx="2016000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Передача статистических данных</a:t>
              </a:r>
            </a:p>
          </p:txBody>
        </p:sp>
        <p:cxnSp>
          <p:nvCxnSpPr>
            <p:cNvPr id="29" name="Shape 44"/>
            <p:cNvCxnSpPr/>
            <p:nvPr/>
          </p:nvCxnSpPr>
          <p:spPr bwMode="auto">
            <a:xfrm>
              <a:off x="3529068" y="1783865"/>
              <a:ext cx="4139276" cy="957854"/>
            </a:xfrm>
            <a:prstGeom prst="bentConnector3">
              <a:avLst>
                <a:gd name="adj1" fmla="val 100142"/>
              </a:avLst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  <a:headEnd type="none"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44"/>
            <p:cNvCxnSpPr/>
            <p:nvPr/>
          </p:nvCxnSpPr>
          <p:spPr bwMode="auto">
            <a:xfrm>
              <a:off x="3571938" y="2030250"/>
              <a:ext cx="2584864" cy="755763"/>
            </a:xfrm>
            <a:prstGeom prst="bentConnector3">
              <a:avLst>
                <a:gd name="adj1" fmla="val 99986"/>
              </a:avLst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44"/>
            <p:cNvCxnSpPr>
              <a:stCxn id="36" idx="0"/>
              <a:endCxn id="73750" idx="2"/>
            </p:cNvCxnSpPr>
            <p:nvPr/>
          </p:nvCxnSpPr>
          <p:spPr bwMode="auto">
            <a:xfrm rot="16200000" flipV="1">
              <a:off x="1654973" y="3822336"/>
              <a:ext cx="780678" cy="17466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44"/>
            <p:cNvCxnSpPr>
              <a:stCxn id="73746" idx="2"/>
            </p:cNvCxnSpPr>
            <p:nvPr/>
          </p:nvCxnSpPr>
          <p:spPr bwMode="auto">
            <a:xfrm rot="5400000">
              <a:off x="4632524" y="3555804"/>
              <a:ext cx="1435397" cy="3181860"/>
            </a:xfrm>
            <a:prstGeom prst="bentConnector2">
              <a:avLst/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4" name="TextBox 17"/>
            <p:cNvSpPr txBox="1">
              <a:spLocks noChangeArrowheads="1"/>
            </p:cNvSpPr>
            <p:nvPr/>
          </p:nvSpPr>
          <p:spPr bwMode="auto">
            <a:xfrm>
              <a:off x="4639457" y="5301208"/>
              <a:ext cx="1421736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Экзаменационные </a:t>
              </a:r>
            </a:p>
            <a:p>
              <a:pPr algn="ctr" eaLnBrk="1" hangingPunct="1"/>
              <a:r>
                <a:rPr lang="ru-RU" altLang="ru-RU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материалы</a:t>
              </a:r>
            </a:p>
          </p:txBody>
        </p:sp>
      </p:grpSp>
      <p:sp>
        <p:nvSpPr>
          <p:cNvPr id="7373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A8BF23-E65F-4470-9198-78D529589DDB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88913"/>
            <a:ext cx="87217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F0B918-E833-420E-A910-34430478A9E9}" type="slidenum">
              <a:rPr lang="ru-RU" altLang="ru-RU" smtClean="0">
                <a:solidFill>
                  <a:srgbClr val="3B7A26"/>
                </a:solidFill>
              </a:rPr>
              <a:pPr/>
              <a:t>12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yuriy.NCGSOT\Pictures\мои карты областей\Костана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85738"/>
            <a:ext cx="4437062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2" y="98630"/>
            <a:ext cx="8953498" cy="576064"/>
          </a:xfrm>
          <a:ln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000" err="1" smtClean="0">
                <a:solidFill>
                  <a:srgbClr val="FFFF00"/>
                </a:solidFill>
              </a:rPr>
              <a:t>Костанайская</a:t>
            </a:r>
            <a:r>
              <a:rPr lang="ru-RU" sz="3000" smtClean="0">
                <a:solidFill>
                  <a:srgbClr val="FFFF00"/>
                </a:solidFill>
              </a:rPr>
              <a:t> область</a:t>
            </a:r>
            <a:endParaRPr lang="ru-RU" sz="3000">
              <a:solidFill>
                <a:srgbClr val="FFFF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71438" y="773113"/>
            <a:ext cx="2565400" cy="565150"/>
          </a:xfrm>
          <a:prstGeom prst="borderCallout2">
            <a:avLst>
              <a:gd name="adj1" fmla="val 43139"/>
              <a:gd name="adj2" fmla="val 99084"/>
              <a:gd name="adj3" fmla="val 226142"/>
              <a:gd name="adj4" fmla="val 118329"/>
              <a:gd name="adj5" fmla="val 230951"/>
              <a:gd name="adj6" fmla="val 159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ППЕНТ 728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FFFF00"/>
                </a:solidFill>
              </a:rPr>
              <a:t>КосГУ</a:t>
            </a:r>
            <a:r>
              <a:rPr lang="ru-RU" sz="1600" b="1" dirty="0">
                <a:solidFill>
                  <a:srgbClr val="FFFF00"/>
                </a:solidFill>
              </a:rPr>
              <a:t> им. </a:t>
            </a:r>
            <a:r>
              <a:rPr lang="ru-RU" sz="1600" b="1" dirty="0" err="1">
                <a:solidFill>
                  <a:srgbClr val="FFFF00"/>
                </a:solidFill>
              </a:rPr>
              <a:t>Байтурсынова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71438" y="2484438"/>
            <a:ext cx="1890712" cy="495300"/>
          </a:xfrm>
          <a:prstGeom prst="borderCallout2">
            <a:avLst>
              <a:gd name="adj1" fmla="val 50782"/>
              <a:gd name="adj2" fmla="val 100448"/>
              <a:gd name="adj3" fmla="val 52546"/>
              <a:gd name="adj4" fmla="val 175381"/>
              <a:gd name="adj5" fmla="val 49785"/>
              <a:gd name="adj6" fmla="val 187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855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ШГ г. </a:t>
            </a:r>
            <a:r>
              <a:rPr lang="ru-RU" sz="1600" dirty="0" err="1">
                <a:solidFill>
                  <a:srgbClr val="FFFF00"/>
                </a:solidFill>
              </a:rPr>
              <a:t>Лисаковск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8" name="Выноска 2 17"/>
          <p:cNvSpPr/>
          <p:nvPr/>
        </p:nvSpPr>
        <p:spPr>
          <a:xfrm>
            <a:off x="71438" y="3203575"/>
            <a:ext cx="1890712" cy="565150"/>
          </a:xfrm>
          <a:prstGeom prst="borderCallout2">
            <a:avLst>
              <a:gd name="adj1" fmla="val 47905"/>
              <a:gd name="adj2" fmla="val 101019"/>
              <a:gd name="adj3" fmla="val 49022"/>
              <a:gd name="adj4" fmla="val 109994"/>
              <a:gd name="adj5" fmla="val -64355"/>
              <a:gd name="adj6" fmla="val 151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774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СШ №3</a:t>
            </a:r>
          </a:p>
        </p:txBody>
      </p:sp>
      <p:sp>
        <p:nvSpPr>
          <p:cNvPr id="25" name="Выноска 2 24"/>
          <p:cNvSpPr/>
          <p:nvPr/>
        </p:nvSpPr>
        <p:spPr>
          <a:xfrm>
            <a:off x="71438" y="4014788"/>
            <a:ext cx="2565400" cy="565150"/>
          </a:xfrm>
          <a:prstGeom prst="borderCallout2">
            <a:avLst>
              <a:gd name="adj1" fmla="val 42977"/>
              <a:gd name="adj2" fmla="val 100174"/>
              <a:gd name="adj3" fmla="val 91362"/>
              <a:gd name="adj4" fmla="val 146163"/>
              <a:gd name="adj5" fmla="val 92213"/>
              <a:gd name="adj6" fmla="val 185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854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СШ им. Ы. </a:t>
            </a:r>
            <a:r>
              <a:rPr lang="ru-RU" sz="1600" dirty="0" err="1">
                <a:solidFill>
                  <a:srgbClr val="FFFF00"/>
                </a:solidFill>
              </a:rPr>
              <a:t>Алтынсарина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8" y="6386513"/>
            <a:ext cx="65706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Костанайской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области: 10 ППЕНТ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7586663" y="1784350"/>
            <a:ext cx="1454150" cy="565150"/>
          </a:xfrm>
          <a:prstGeom prst="borderCallout2">
            <a:avLst>
              <a:gd name="adj1" fmla="val 40282"/>
              <a:gd name="adj2" fmla="val -1802"/>
              <a:gd name="adj3" fmla="val 68629"/>
              <a:gd name="adj4" fmla="val -238703"/>
              <a:gd name="adj5" fmla="val 94028"/>
              <a:gd name="adj6" fmla="val -25319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731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РИИ</a:t>
            </a:r>
          </a:p>
        </p:txBody>
      </p:sp>
      <p:sp>
        <p:nvSpPr>
          <p:cNvPr id="30" name="Выноска 2 29"/>
          <p:cNvSpPr/>
          <p:nvPr/>
        </p:nvSpPr>
        <p:spPr>
          <a:xfrm>
            <a:off x="6435725" y="3384550"/>
            <a:ext cx="2592388" cy="811213"/>
          </a:xfrm>
          <a:prstGeom prst="borderCallout2">
            <a:avLst>
              <a:gd name="adj1" fmla="val 42321"/>
              <a:gd name="adj2" fmla="val -1088"/>
              <a:gd name="adj3" fmla="val 55844"/>
              <a:gd name="adj4" fmla="val -15681"/>
              <a:gd name="adj5" fmla="val 137782"/>
              <a:gd name="adj6" fmla="val -2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730</a:t>
            </a:r>
          </a:p>
          <a:p>
            <a:pPr algn="ctr">
              <a:defRPr/>
            </a:pPr>
            <a:r>
              <a:rPr lang="ru-RU" sz="1600" dirty="0" err="1">
                <a:solidFill>
                  <a:srgbClr val="FFFF00"/>
                </a:solidFill>
              </a:rPr>
              <a:t>АркГПИ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им. Ы. </a:t>
            </a:r>
            <a:r>
              <a:rPr lang="ru-RU" sz="1600" dirty="0" err="1">
                <a:solidFill>
                  <a:srgbClr val="FFFF00"/>
                </a:solidFill>
              </a:rPr>
              <a:t>Алтынсарина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6327775" y="2593975"/>
            <a:ext cx="2700338" cy="565150"/>
          </a:xfrm>
          <a:prstGeom prst="borderCallout2">
            <a:avLst>
              <a:gd name="adj1" fmla="val 46187"/>
              <a:gd name="adj2" fmla="val -1453"/>
              <a:gd name="adj3" fmla="val 51960"/>
              <a:gd name="adj4" fmla="val -35531"/>
              <a:gd name="adj5" fmla="val 49910"/>
              <a:gd name="adj6" fmla="val -73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775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СШ им. </a:t>
            </a:r>
            <a:r>
              <a:rPr lang="ru-RU" sz="1600" dirty="0" err="1">
                <a:solidFill>
                  <a:srgbClr val="FFFF00"/>
                </a:solidFill>
              </a:rPr>
              <a:t>Баймагамбетова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71438" y="4778375"/>
            <a:ext cx="2565400" cy="565150"/>
          </a:xfrm>
          <a:prstGeom prst="borderCallout2">
            <a:avLst>
              <a:gd name="adj1" fmla="val 49235"/>
              <a:gd name="adj2" fmla="val 100538"/>
              <a:gd name="adj3" fmla="val 52519"/>
              <a:gd name="adj4" fmla="val 127228"/>
              <a:gd name="adj5" fmla="val 52815"/>
              <a:gd name="adj6" fmla="val 158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815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СШ им. Ы. </a:t>
            </a:r>
            <a:r>
              <a:rPr lang="ru-RU" sz="1600" dirty="0" err="1">
                <a:solidFill>
                  <a:srgbClr val="FFFF00"/>
                </a:solidFill>
              </a:rPr>
              <a:t>Алтынсарина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9" name="Выноска 2 18"/>
          <p:cNvSpPr/>
          <p:nvPr/>
        </p:nvSpPr>
        <p:spPr>
          <a:xfrm>
            <a:off x="7604125" y="998538"/>
            <a:ext cx="1454150" cy="565150"/>
          </a:xfrm>
          <a:prstGeom prst="borderCallout2">
            <a:avLst>
              <a:gd name="adj1" fmla="val 40282"/>
              <a:gd name="adj2" fmla="val -1802"/>
              <a:gd name="adj3" fmla="val 160764"/>
              <a:gd name="adj4" fmla="val -111149"/>
              <a:gd name="adj5" fmla="val 181669"/>
              <a:gd name="adj6" fmla="val -161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776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Урицкая СШ</a:t>
            </a:r>
          </a:p>
        </p:txBody>
      </p:sp>
      <p:sp>
        <p:nvSpPr>
          <p:cNvPr id="21" name="Выноска 2 20"/>
          <p:cNvSpPr/>
          <p:nvPr/>
        </p:nvSpPr>
        <p:spPr>
          <a:xfrm>
            <a:off x="71438" y="1492250"/>
            <a:ext cx="2568575" cy="811213"/>
          </a:xfrm>
          <a:prstGeom prst="borderCallout2">
            <a:avLst>
              <a:gd name="adj1" fmla="val 43139"/>
              <a:gd name="adj2" fmla="val 99084"/>
              <a:gd name="adj3" fmla="val 67629"/>
              <a:gd name="adj4" fmla="val 118852"/>
              <a:gd name="adj5" fmla="val 72268"/>
              <a:gd name="adj6" fmla="val 160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ППЕНТ 729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КСТУ им. академика </a:t>
            </a:r>
            <a:r>
              <a:rPr lang="ru-RU" sz="1600" dirty="0" err="1">
                <a:solidFill>
                  <a:srgbClr val="FFFF00"/>
                </a:solidFill>
              </a:rPr>
              <a:t>Зулхарнай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Алдамжар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7" name="4-конечная звезда 16"/>
          <p:cNvSpPr/>
          <p:nvPr/>
        </p:nvSpPr>
        <p:spPr>
          <a:xfrm>
            <a:off x="4032250" y="1925638"/>
            <a:ext cx="287338" cy="28892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7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0EDD0-1053-49FD-8EFD-AEC8859E2927}" type="slidenum">
              <a:rPr lang="ru-RU" altLang="ru-RU" smtClean="0">
                <a:solidFill>
                  <a:srgbClr val="3B7A26"/>
                </a:solidFill>
              </a:rPr>
              <a:pPr/>
              <a:t>13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Сроки организации и проведения тестирования (ориентировочно)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836613"/>
          <a:ext cx="8393112" cy="5040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825"/>
                <a:gridCol w="2448272"/>
                <a:gridCol w="1296144"/>
                <a:gridCol w="1584871"/>
              </a:tblGrid>
              <a:tr h="100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dirty="0">
                          <a:effectLst/>
                        </a:rPr>
                        <a:t>Мероприятие</a:t>
                      </a:r>
                      <a:endParaRPr lang="ru-RU" sz="1500" b="1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dirty="0">
                          <a:effectLst/>
                        </a:rPr>
                        <a:t>Основное тестирование - июль</a:t>
                      </a:r>
                      <a:endParaRPr lang="ru-RU" sz="1500" b="1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b="1" dirty="0">
                          <a:effectLst/>
                        </a:rPr>
                        <a:t>Пересдача - август</a:t>
                      </a:r>
                      <a:endParaRPr lang="ru-RU" sz="1500" b="1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effectLst/>
                        </a:rPr>
                        <a:t>Пересдача - январь</a:t>
                      </a:r>
                      <a:endParaRPr lang="ru-RU" sz="1500" b="1" dirty="0" smtClean="0">
                        <a:effectLst/>
                        <a:latin typeface="+mn-lt"/>
                      </a:endParaRPr>
                    </a:p>
                  </a:txBody>
                  <a:tcPr marL="91445" marR="91445" marT="45714" marB="45714" anchor="ctr"/>
                </a:tc>
              </a:tr>
              <a:tr h="903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  <a:latin typeface="+mn-lt"/>
                        </a:rPr>
                        <a:t>Прием заявлений на участие в тестировании</a:t>
                      </a: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 smtClean="0">
                          <a:effectLst/>
                          <a:latin typeface="+mn-lt"/>
                        </a:rPr>
                        <a:t>10 марта </a:t>
                      </a:r>
                      <a:r>
                        <a:rPr lang="ru-RU" sz="1500" dirty="0">
                          <a:effectLst/>
                          <a:latin typeface="+mn-lt"/>
                        </a:rPr>
                        <a:t>–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10 мая (ЕНТ)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20 июня </a:t>
                      </a:r>
                      <a:r>
                        <a:rPr lang="ru-RU" sz="1500" dirty="0" smtClean="0">
                          <a:effectLst/>
                          <a:latin typeface="+mn-lt"/>
                        </a:rPr>
                        <a:t>(КТА)</a:t>
                      </a:r>
                      <a:endParaRPr lang="ru-RU" sz="1500" dirty="0">
                        <a:effectLst/>
                        <a:latin typeface="+mn-lt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1 – 8 августа</a:t>
                      </a: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12 января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</a:tr>
              <a:tr h="618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Прием заявлений для сдачи творческого экзамена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июня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7 июля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</a:tr>
              <a:tr h="618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Проведение творческого экзамена</a:t>
                      </a: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5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июля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</a:tr>
              <a:tr h="12189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Прием заявлений на участие и проведение  специального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экзамена </a:t>
                      </a:r>
                      <a:r>
                        <a:rPr lang="kk-KZ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поступающих на педагогические специальности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июня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августа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89" marB="34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</a:tr>
              <a:tr h="672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Проведение тестирования</a:t>
                      </a: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июня – 1 июля (ЕНТ)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июля – 23 июля (КТА)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19 – 24 августа</a:t>
                      </a: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91445" marR="91445" marT="45714" marB="45714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24 января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4" marB="45714" anchor="ctr"/>
                </a:tc>
              </a:tr>
            </a:tbl>
          </a:graphicData>
        </a:graphic>
      </p:graphicFrame>
      <p:sp>
        <p:nvSpPr>
          <p:cNvPr id="76840" name="Прямоугольник 1"/>
          <p:cNvSpPr>
            <a:spLocks noChangeArrowheads="1"/>
          </p:cNvSpPr>
          <p:nvPr/>
        </p:nvSpPr>
        <p:spPr bwMode="auto">
          <a:xfrm>
            <a:off x="468313" y="6165850"/>
            <a:ext cx="843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                  ***</a:t>
            </a:r>
            <a:r>
              <a:rPr lang="ru-RU" altLang="ru-RU" sz="1400" i="1"/>
              <a:t>Точные сроки определяются приказом МОН РК</a:t>
            </a:r>
          </a:p>
        </p:txBody>
      </p:sp>
      <p:sp>
        <p:nvSpPr>
          <p:cNvPr id="7684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93906F-9FD0-4240-B583-2B5D41651399}" type="slidenum">
              <a:rPr lang="ru-RU" altLang="ru-RU" smtClean="0">
                <a:solidFill>
                  <a:srgbClr val="3B7A26"/>
                </a:solidFill>
              </a:rPr>
              <a:pPr/>
              <a:t>14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Предметы ЕНТ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14625" y="1143000"/>
            <a:ext cx="3598863" cy="3957638"/>
          </a:xfrm>
          <a:custGeom>
            <a:avLst/>
            <a:gdLst>
              <a:gd name="connsiteX0" fmla="*/ 0 w 3600400"/>
              <a:gd name="connsiteY0" fmla="*/ 0 h 4460916"/>
              <a:gd name="connsiteX1" fmla="*/ 3600400 w 3600400"/>
              <a:gd name="connsiteY1" fmla="*/ 0 h 4460916"/>
              <a:gd name="connsiteX2" fmla="*/ 3600400 w 3600400"/>
              <a:gd name="connsiteY2" fmla="*/ 2898569 h 4460916"/>
              <a:gd name="connsiteX3" fmla="*/ 2043767 w 3600400"/>
              <a:gd name="connsiteY3" fmla="*/ 2898569 h 4460916"/>
              <a:gd name="connsiteX4" fmla="*/ 2043767 w 3600400"/>
              <a:gd name="connsiteY4" fmla="*/ 3256006 h 4460916"/>
              <a:gd name="connsiteX5" fmla="*/ 2375832 w 3600400"/>
              <a:gd name="connsiteY5" fmla="*/ 3256006 h 4460916"/>
              <a:gd name="connsiteX6" fmla="*/ 1800200 w 3600400"/>
              <a:gd name="connsiteY6" fmla="*/ 4460916 h 4460916"/>
              <a:gd name="connsiteX7" fmla="*/ 1224568 w 3600400"/>
              <a:gd name="connsiteY7" fmla="*/ 3256006 h 4460916"/>
              <a:gd name="connsiteX8" fmla="*/ 1556633 w 3600400"/>
              <a:gd name="connsiteY8" fmla="*/ 3256006 h 4460916"/>
              <a:gd name="connsiteX9" fmla="*/ 1556633 w 3600400"/>
              <a:gd name="connsiteY9" fmla="*/ 2898569 h 4460916"/>
              <a:gd name="connsiteX10" fmla="*/ 0 w 3600400"/>
              <a:gd name="connsiteY10" fmla="*/ 2898569 h 4460916"/>
              <a:gd name="connsiteX11" fmla="*/ 0 w 3600400"/>
              <a:gd name="connsiteY11" fmla="*/ 0 h 4460916"/>
              <a:gd name="connsiteX0" fmla="*/ 0 w 3600400"/>
              <a:gd name="connsiteY0" fmla="*/ 0 h 3625174"/>
              <a:gd name="connsiteX1" fmla="*/ 3600400 w 3600400"/>
              <a:gd name="connsiteY1" fmla="*/ 0 h 3625174"/>
              <a:gd name="connsiteX2" fmla="*/ 3600400 w 3600400"/>
              <a:gd name="connsiteY2" fmla="*/ 2898569 h 3625174"/>
              <a:gd name="connsiteX3" fmla="*/ 2043767 w 3600400"/>
              <a:gd name="connsiteY3" fmla="*/ 2898569 h 3625174"/>
              <a:gd name="connsiteX4" fmla="*/ 2043767 w 3600400"/>
              <a:gd name="connsiteY4" fmla="*/ 3256006 h 3625174"/>
              <a:gd name="connsiteX5" fmla="*/ 2375832 w 3600400"/>
              <a:gd name="connsiteY5" fmla="*/ 3256006 h 3625174"/>
              <a:gd name="connsiteX6" fmla="*/ 1839529 w 3600400"/>
              <a:gd name="connsiteY6" fmla="*/ 3625174 h 3625174"/>
              <a:gd name="connsiteX7" fmla="*/ 1224568 w 3600400"/>
              <a:gd name="connsiteY7" fmla="*/ 3256006 h 3625174"/>
              <a:gd name="connsiteX8" fmla="*/ 1556633 w 3600400"/>
              <a:gd name="connsiteY8" fmla="*/ 3256006 h 3625174"/>
              <a:gd name="connsiteX9" fmla="*/ 1556633 w 3600400"/>
              <a:gd name="connsiteY9" fmla="*/ 2898569 h 3625174"/>
              <a:gd name="connsiteX10" fmla="*/ 0 w 3600400"/>
              <a:gd name="connsiteY10" fmla="*/ 2898569 h 3625174"/>
              <a:gd name="connsiteX11" fmla="*/ 0 w 3600400"/>
              <a:gd name="connsiteY11" fmla="*/ 0 h 36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0400" h="3625174">
                <a:moveTo>
                  <a:pt x="0" y="0"/>
                </a:moveTo>
                <a:lnTo>
                  <a:pt x="3600400" y="0"/>
                </a:lnTo>
                <a:lnTo>
                  <a:pt x="3600400" y="2898569"/>
                </a:lnTo>
                <a:lnTo>
                  <a:pt x="2043767" y="2898569"/>
                </a:lnTo>
                <a:lnTo>
                  <a:pt x="2043767" y="3256006"/>
                </a:lnTo>
                <a:lnTo>
                  <a:pt x="2375832" y="3256006"/>
                </a:lnTo>
                <a:lnTo>
                  <a:pt x="1839529" y="3625174"/>
                </a:lnTo>
                <a:lnTo>
                  <a:pt x="1224568" y="3256006"/>
                </a:lnTo>
                <a:lnTo>
                  <a:pt x="1556633" y="3256006"/>
                </a:lnTo>
                <a:lnTo>
                  <a:pt x="1556633" y="2898569"/>
                </a:lnTo>
                <a:lnTo>
                  <a:pt x="0" y="2898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500" b="1" u="sng" dirty="0"/>
              <a:t>1 блок: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500" dirty="0"/>
              <a:t>Математическая грамотность – 20 заданий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500" dirty="0"/>
              <a:t>Грамотность чтения – 20 заданий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500" dirty="0"/>
              <a:t>История Казахстана – 20 заданий</a:t>
            </a:r>
          </a:p>
          <a:p>
            <a:pPr>
              <a:defRPr/>
            </a:pPr>
            <a:endParaRPr lang="ru-RU" sz="1500" b="1" u="sng" dirty="0"/>
          </a:p>
          <a:p>
            <a:pPr>
              <a:defRPr/>
            </a:pPr>
            <a:r>
              <a:rPr lang="ru-RU" sz="1500" b="1" u="sng" dirty="0"/>
              <a:t>2 блок:</a:t>
            </a:r>
          </a:p>
          <a:p>
            <a:pPr>
              <a:defRPr/>
            </a:pPr>
            <a:r>
              <a:rPr lang="ru-RU" sz="1500" dirty="0"/>
              <a:t>4. Профильный предмет 1 – 30 заданий</a:t>
            </a:r>
          </a:p>
          <a:p>
            <a:pPr>
              <a:defRPr/>
            </a:pPr>
            <a:r>
              <a:rPr lang="ru-RU" sz="1500" dirty="0"/>
              <a:t>5. Профильный предмет 2 – 30 заданий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714625" y="3429000"/>
            <a:ext cx="359886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9" name="TextBox 13"/>
          <p:cNvSpPr txBox="1">
            <a:spLocks noChangeArrowheads="1"/>
          </p:cNvSpPr>
          <p:nvPr/>
        </p:nvSpPr>
        <p:spPr bwMode="auto">
          <a:xfrm>
            <a:off x="2786063" y="3571875"/>
            <a:ext cx="345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/>
              <a:t>Время тестирования – 3 часа 30 минут (210 минут)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313" y="5000625"/>
            <a:ext cx="6318250" cy="1079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Участие в Конкурсе по присуждению образовательных грантов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7313" y="6072188"/>
            <a:ext cx="631825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Зачисление в вузы на платной основе</a:t>
            </a:r>
          </a:p>
        </p:txBody>
      </p:sp>
      <p:sp>
        <p:nvSpPr>
          <p:cNvPr id="7783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3887FF-2409-46AD-B9A9-EDB4F8C275C6}" type="slidenum">
              <a:rPr lang="ru-RU" altLang="ru-RU" smtClean="0">
                <a:solidFill>
                  <a:srgbClr val="045C75"/>
                </a:solidFill>
              </a:rPr>
              <a:pPr/>
              <a:t>15</a:t>
            </a:fld>
            <a:endParaRPr lang="ru-RU" altLang="ru-RU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9B428F-292D-412B-BB87-2D098D5BA1B2}" type="slidenum">
              <a:rPr lang="ru-RU" altLang="ru-RU" smtClean="0">
                <a:solidFill>
                  <a:srgbClr val="3B7A26"/>
                </a:solidFill>
              </a:rPr>
              <a:pPr/>
              <a:t>16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Структура теста ЕНТдля выпускников школ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620688"/>
          <a:ext cx="8784976" cy="4424116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446694"/>
                <a:gridCol w="1569530"/>
                <a:gridCol w="1224136"/>
                <a:gridCol w="2304256"/>
                <a:gridCol w="3240360"/>
              </a:tblGrid>
              <a:tr h="59766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заданий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заданий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Объект оценивания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0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блок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(3 предмета)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Математическая </a:t>
                      </a:r>
                      <a:r>
                        <a:rPr lang="ru-RU" sz="1400" dirty="0" smtClean="0">
                          <a:effectLst/>
                        </a:rPr>
                        <a:t>грамотность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Функциональная грамотность, логика, задания на количественное </a:t>
                      </a:r>
                      <a:r>
                        <a:rPr lang="ru-RU" sz="1400" dirty="0" smtClean="0">
                          <a:effectLst/>
                        </a:rPr>
                        <a:t>сравнение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Грамотность чтения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(4 текста)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Чтение, понимание текста, рефлексия на содержание текста, умение анализировать, сопоставлять и </a:t>
                      </a:r>
                      <a:r>
                        <a:rPr lang="ru-RU" sz="1400" kern="1200" dirty="0" smtClean="0">
                          <a:effectLst/>
                        </a:rPr>
                        <a:t>т.д.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80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85" marR="4678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История Казахстана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Предметные знания,</a:t>
                      </a:r>
                      <a:r>
                        <a:rPr lang="ru-RU" sz="1400" baseline="0" dirty="0" smtClean="0">
                          <a:effectLst/>
                        </a:rPr>
                        <a:t> умения, навыки согласно требованиям учебной программы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42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smtClean="0">
                          <a:effectLst/>
                        </a:rPr>
                        <a:t>блок 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(2 предмета)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Профильные предметы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(два предмета для каждой специальности)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углубленные </a:t>
                      </a:r>
                      <a:r>
                        <a:rPr lang="ru-RU" sz="1400" dirty="0">
                          <a:effectLst/>
                        </a:rPr>
                        <a:t>знания предмета (продвинутый уровень усвоения), умения и навыки широкого спектра 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выбором </a:t>
                      </a:r>
                      <a:r>
                        <a:rPr lang="ru-RU" sz="1400" dirty="0" smtClean="0">
                          <a:effectLst/>
                        </a:rPr>
                        <a:t>нескольких </a:t>
                      </a:r>
                      <a:r>
                        <a:rPr lang="ru-RU" sz="1400" dirty="0">
                          <a:effectLst/>
                        </a:rPr>
                        <a:t>правильных ответов из множества предложенных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Углубленные знания предмета (продвинутый уровень усвоения), умения и навыки широкого спектра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853" name="Прямоугольник 1"/>
          <p:cNvSpPr>
            <a:spLocks noChangeArrowheads="1"/>
          </p:cNvSpPr>
          <p:nvPr/>
        </p:nvSpPr>
        <p:spPr bwMode="auto">
          <a:xfrm>
            <a:off x="322263" y="5113338"/>
            <a:ext cx="84328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                  Всего заданий: </a:t>
            </a:r>
            <a:r>
              <a:rPr lang="ru-RU" altLang="ru-RU" sz="1600" b="1">
                <a:solidFill>
                  <a:srgbClr val="FF0000"/>
                </a:solidFill>
              </a:rPr>
              <a:t>120</a:t>
            </a:r>
          </a:p>
          <a:p>
            <a:r>
              <a:rPr lang="ru-RU" altLang="ru-RU" sz="1400"/>
              <a:t>                 Максимальное количество баллов: </a:t>
            </a:r>
            <a:r>
              <a:rPr lang="ru-RU" altLang="ru-RU" sz="1600" b="1">
                <a:solidFill>
                  <a:srgbClr val="FF0000"/>
                </a:solidFill>
              </a:rPr>
              <a:t>140</a:t>
            </a:r>
            <a:r>
              <a:rPr lang="ru-RU" altLang="ru-RU" sz="1400" b="1">
                <a:solidFill>
                  <a:srgbClr val="FF0000"/>
                </a:solidFill>
              </a:rPr>
              <a:t>.</a:t>
            </a:r>
            <a:r>
              <a:rPr lang="ru-RU" altLang="ru-RU" sz="1400"/>
              <a:t>                       Проходной балл: </a:t>
            </a:r>
            <a:r>
              <a:rPr lang="ru-RU" altLang="ru-RU" sz="1600" b="1">
                <a:solidFill>
                  <a:srgbClr val="FF0000"/>
                </a:solidFill>
              </a:rPr>
              <a:t>50 из 140</a:t>
            </a:r>
          </a:p>
          <a:p>
            <a:endParaRPr lang="ru-RU" altLang="ru-RU" sz="1000"/>
          </a:p>
          <a:p>
            <a:r>
              <a:rPr lang="ru-RU" altLang="ru-RU" sz="1400"/>
              <a:t>Процедура оценивания заданий с выбором одного или нескольких правильных ответов из множества предложенных: </a:t>
            </a:r>
            <a:r>
              <a:rPr lang="ru-RU" altLang="ru-RU" sz="1400" i="1"/>
              <a:t>- полный выбор правильных ответов – 2 балла;</a:t>
            </a:r>
            <a:endParaRPr lang="ru-RU" altLang="ru-RU" sz="1400"/>
          </a:p>
          <a:p>
            <a:r>
              <a:rPr lang="ru-RU" altLang="ru-RU" sz="1400" i="1"/>
              <a:t> - 1 ошибка (не найден 1 правильный ответ или выбран 1 неправильный ответ) – 1 балл;</a:t>
            </a:r>
            <a:endParaRPr lang="ru-RU" altLang="ru-RU" sz="1400"/>
          </a:p>
          <a:p>
            <a:r>
              <a:rPr lang="ru-RU" altLang="ru-RU" sz="1400" i="1"/>
              <a:t>- 2 или более ошибок – 0 баллов.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2A6BF8-E3BB-4DF2-B95C-C81081CAD11E}" type="slidenum">
              <a:rPr lang="ru-RU" altLang="ru-RU" smtClean="0">
                <a:solidFill>
                  <a:srgbClr val="3B7A26"/>
                </a:solidFill>
              </a:rPr>
              <a:pPr/>
              <a:t>17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857250" y="73025"/>
            <a:ext cx="828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Комбинации профильных предметов по специальностям высшего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890588"/>
          <a:ext cx="8713788" cy="5211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87"/>
                <a:gridCol w="2923075"/>
                <a:gridCol w="3084348"/>
                <a:gridCol w="1935278"/>
              </a:tblGrid>
              <a:tr h="753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№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1 профильный предмет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2 профильный предмет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количество специальностей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математика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>
                          <a:effectLst/>
                        </a:rPr>
                        <a:t>физика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52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математика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>
                          <a:effectLst/>
                        </a:rPr>
                        <a:t>география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18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биология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химия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22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биология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география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иностранный язык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история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география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иностранный язык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история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 smtClean="0">
                          <a:effectLst/>
                        </a:rPr>
                        <a:t>Человек. </a:t>
                      </a:r>
                      <a:r>
                        <a:rPr lang="ru-RU" sz="1500" u="none" strike="noStrike" smtClean="0">
                          <a:effectLst/>
                        </a:rPr>
                        <a:t>Общество. Право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dirty="0">
                          <a:effectLst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история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география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химия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физика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17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>
                          <a:effectLst/>
                        </a:rPr>
                        <a:t>язык обучение и литература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история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>
                          <a:effectLst/>
                        </a:rPr>
                        <a:t>творческий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indent="180000" algn="l" fontAlgn="t"/>
                      <a:r>
                        <a:rPr lang="ru-RU" sz="1500" u="none" strike="noStrike" dirty="0">
                          <a:effectLst/>
                        </a:rPr>
                        <a:t>творческий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>
                          <a:effectLst/>
                        </a:rPr>
                        <a:t>33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  <a:tr h="3765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500" b="1" u="none" strike="noStrike" dirty="0" smtClean="0">
                          <a:effectLst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u="none" strike="noStrike" dirty="0">
                          <a:effectLst/>
                        </a:rPr>
                        <a:t>175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6" marR="9526" marT="952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CE1592-0415-4B3C-A8D7-C86B4CA3D356}" type="slidenum">
              <a:rPr lang="ru-RU" altLang="ru-RU" smtClean="0">
                <a:solidFill>
                  <a:srgbClr val="3B7A26"/>
                </a:solidFill>
              </a:rPr>
              <a:pPr/>
              <a:t>18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Правила поведения во время тестирования</a:t>
            </a:r>
          </a:p>
        </p:txBody>
      </p:sp>
      <p:pic>
        <p:nvPicPr>
          <p:cNvPr id="80900" name="Picture 5" descr="C:\Users\a.bulavina\AppData\Local\Microsoft\Windows\INetCache\IE\IUYHVUTI\300px-No_sig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05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33500" y="1914493"/>
          <a:ext cx="8930988" cy="482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46445" y="825370"/>
            <a:ext cx="4949433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500" b="1" u="sng" cap="all" dirty="0">
                <a:ln w="9000" cmpd="sng">
                  <a:solidFill>
                    <a:srgbClr val="5DF0F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Участнику тестирования </a:t>
            </a:r>
          </a:p>
          <a:p>
            <a:pPr algn="ctr">
              <a:defRPr/>
            </a:pPr>
            <a:r>
              <a:rPr lang="ru-RU" sz="2500" b="1" u="sng" cap="all" dirty="0">
                <a:ln w="9000" cmpd="sng">
                  <a:solidFill>
                    <a:srgbClr val="5DF0F6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запрещается:</a:t>
            </a:r>
          </a:p>
        </p:txBody>
      </p:sp>
      <p:sp>
        <p:nvSpPr>
          <p:cNvPr id="80903" name="TextBox 6"/>
          <p:cNvSpPr txBox="1">
            <a:spLocks noChangeArrowheads="1"/>
          </p:cNvSpPr>
          <p:nvPr/>
        </p:nvSpPr>
        <p:spPr bwMode="auto">
          <a:xfrm>
            <a:off x="179388" y="2205038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З</a:t>
            </a:r>
          </a:p>
        </p:txBody>
      </p:sp>
      <p:sp>
        <p:nvSpPr>
          <p:cNvPr id="80904" name="TextBox 10"/>
          <p:cNvSpPr txBox="1">
            <a:spLocks noChangeArrowheads="1"/>
          </p:cNvSpPr>
          <p:nvPr/>
        </p:nvSpPr>
        <p:spPr bwMode="auto">
          <a:xfrm>
            <a:off x="608013" y="2852738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80905" name="TextBox 11"/>
          <p:cNvSpPr txBox="1">
            <a:spLocks noChangeArrowheads="1"/>
          </p:cNvSpPr>
          <p:nvPr/>
        </p:nvSpPr>
        <p:spPr bwMode="auto">
          <a:xfrm>
            <a:off x="792163" y="3500438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80906" name="TextBox 12"/>
          <p:cNvSpPr txBox="1">
            <a:spLocks noChangeArrowheads="1"/>
          </p:cNvSpPr>
          <p:nvPr/>
        </p:nvSpPr>
        <p:spPr bwMode="auto">
          <a:xfrm>
            <a:off x="866775" y="4149725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80907" name="TextBox 13"/>
          <p:cNvSpPr txBox="1">
            <a:spLocks noChangeArrowheads="1"/>
          </p:cNvSpPr>
          <p:nvPr/>
        </p:nvSpPr>
        <p:spPr bwMode="auto">
          <a:xfrm>
            <a:off x="849313" y="4797425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80908" name="TextBox 14"/>
          <p:cNvSpPr txBox="1">
            <a:spLocks noChangeArrowheads="1"/>
          </p:cNvSpPr>
          <p:nvPr/>
        </p:nvSpPr>
        <p:spPr bwMode="auto">
          <a:xfrm>
            <a:off x="606425" y="544512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80909" name="TextBox 15"/>
          <p:cNvSpPr txBox="1">
            <a:spLocks noChangeArrowheads="1"/>
          </p:cNvSpPr>
          <p:nvPr/>
        </p:nvSpPr>
        <p:spPr bwMode="auto">
          <a:xfrm>
            <a:off x="179388" y="609282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550" y="115888"/>
            <a:ext cx="8172450" cy="369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Результаты тестирования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07504" y="620688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A2512F-8AD2-4756-BE76-A80611076D03}" type="slidenum">
              <a:rPr lang="ru-RU" altLang="ru-RU" smtClean="0">
                <a:solidFill>
                  <a:srgbClr val="3B7A26"/>
                </a:solidFill>
              </a:rPr>
              <a:pPr/>
              <a:t>19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958850"/>
            <a:ext cx="83550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712788" algn="just" eaLnBrk="1" hangingPunct="1">
              <a:defRPr/>
            </a:pPr>
            <a:r>
              <a:rPr lang="ru-RU" sz="20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ЕДИНОЕ НАЦИОНАЛЬНОЕ ТЕСТИРОВАНИЕ</a:t>
            </a:r>
            <a:r>
              <a:rPr lang="ru-RU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/>
              <a:t>– одна из форм отборочных экзаменов для поступления в высшие учебные заведения.</a:t>
            </a:r>
          </a:p>
          <a:p>
            <a:pPr indent="712788" algn="just" eaLnBrk="1" hangingPunct="1">
              <a:defRPr/>
            </a:pPr>
            <a:r>
              <a:rPr lang="ru-RU" sz="2000" b="1" u="sng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ИТОГОВАЯ АТТЕСТАЦИЯ ОБУЧАЮЩИХСЯ</a:t>
            </a:r>
            <a:r>
              <a:rPr lang="ru-RU" sz="2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/>
              <a:t>процедура, проводимая с целью определения степени освоения ими объема учебных дисциплин, предусмотренных государственным общеобязательным стандартом соответствующего уровня образования.</a:t>
            </a:r>
          </a:p>
          <a:p>
            <a:pPr indent="712788" algn="just" eaLnBrk="1" hangingPunct="1">
              <a:defRPr/>
            </a:pPr>
            <a:r>
              <a:rPr lang="ru-RU" sz="2000" dirty="0"/>
              <a:t>Итоговая аттестация обучающихся в организациях среднего образования осуществляется в форме государственных выпускных экзаменов.</a:t>
            </a:r>
            <a:endParaRPr lang="ru-RU" sz="20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451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25E866-B0EF-4AA4-976E-615FDC27832B}" type="slidenum">
              <a:rPr lang="ru-RU" altLang="ru-RU" smtClean="0">
                <a:solidFill>
                  <a:srgbClr val="045C75"/>
                </a:solidFill>
              </a:rPr>
              <a:pPr/>
              <a:t>2</a:t>
            </a:fld>
            <a:endParaRPr lang="ru-RU" altLang="ru-RU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2844" y="620688"/>
            <a:ext cx="8786874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    </a:t>
            </a:r>
            <a:r>
              <a:rPr lang="ru-RU" sz="1600" dirty="0"/>
              <a:t>В целях обеспечения соблюдения единых требований и разрешения спорных вопросов при оценке тестовых заданий, защиты прав участников ЕНТ на период проведения тестирования создаются </a:t>
            </a:r>
            <a:r>
              <a:rPr lang="ru-RU" sz="1600" i="1" dirty="0">
                <a:solidFill>
                  <a:srgbClr val="C00000"/>
                </a:solidFill>
              </a:rPr>
              <a:t>республиканская комиссия по рассмотрению апелляции </a:t>
            </a:r>
            <a:r>
              <a:rPr lang="ru-RU" sz="1600" dirty="0"/>
              <a:t>и в каждом ППЕНТ </a:t>
            </a:r>
            <a:r>
              <a:rPr lang="ru-RU" sz="1600" i="1" dirty="0">
                <a:solidFill>
                  <a:srgbClr val="C00000"/>
                </a:solidFill>
              </a:rPr>
              <a:t>апелляционная комиссия</a:t>
            </a:r>
            <a:r>
              <a:rPr lang="ru-RU" sz="1600" dirty="0"/>
              <a:t>.</a:t>
            </a:r>
          </a:p>
          <a:p>
            <a:pPr algn="just" eaLnBrk="1" hangingPunct="1">
              <a:defRPr/>
            </a:pPr>
            <a:r>
              <a:rPr lang="ru-RU" sz="1600" dirty="0"/>
              <a:t>    Заявление от абитуриента на апелляцию принимаются в установленной форме </a:t>
            </a:r>
            <a:r>
              <a:rPr lang="ru-RU" sz="1600"/>
              <a:t>до 13 </a:t>
            </a:r>
            <a:r>
              <a:rPr lang="ru-RU" sz="1600" dirty="0"/>
              <a:t>часов дня, следующего за днем объявления результатов.</a:t>
            </a:r>
          </a:p>
          <a:p>
            <a:pPr algn="just" eaLnBrk="1" hangingPunct="1">
              <a:defRPr/>
            </a:pPr>
            <a:r>
              <a:rPr lang="ru-RU" sz="1600" dirty="0"/>
              <a:t>    Заявление подается лично абитуриентом на имя председателя апелляционной комиссии и рассматривается в течение одного дня.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2924944"/>
            <a:ext cx="421484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Республиканская апелляционная комиссия  утверждается:</a:t>
            </a:r>
          </a:p>
        </p:txBody>
      </p:sp>
      <p:graphicFrame>
        <p:nvGraphicFramePr>
          <p:cNvPr id="17" name="Схема 16"/>
          <p:cNvGraphicFramePr/>
          <p:nvPr/>
        </p:nvGraphicFramePr>
        <p:xfrm>
          <a:off x="428596" y="3789040"/>
          <a:ext cx="3711356" cy="264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92862" y="2996952"/>
            <a:ext cx="39939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Апелляционная комиссия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утверждается:  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4935738" y="3632830"/>
          <a:ext cx="3643338" cy="269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107340"/>
            <a:ext cx="817240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Апелляционная</a:t>
            </a: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комиссия</a:t>
            </a:r>
          </a:p>
        </p:txBody>
      </p:sp>
      <p:sp>
        <p:nvSpPr>
          <p:cNvPr id="829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25C8F9-4721-4EC6-A548-5F7E993A3288}" type="slidenum">
              <a:rPr lang="ru-RU" altLang="ru-RU" smtClean="0">
                <a:solidFill>
                  <a:srgbClr val="3B7A26"/>
                </a:solidFill>
              </a:rPr>
              <a:pPr/>
              <a:t>20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05DF9A-17EE-443A-9816-C4F86F5A4191}" type="slidenum">
              <a:rPr lang="ru-RU" altLang="ru-RU" smtClean="0">
                <a:solidFill>
                  <a:srgbClr val="3B7A26"/>
                </a:solidFill>
              </a:rPr>
              <a:pPr/>
              <a:t>21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154336"/>
            <a:ext cx="8643998" cy="280076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	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Сертификат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 – 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именной документ строгой отчетности установленного образца, с помощью которого официально подтверждаются баллы, набранные тестируемым во время тестирования.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Срок действия сертификата – до 31 декабря текущего года.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  <a:r>
              <a:rPr lang="ru-RU" sz="2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+mn-lt"/>
              </a:rPr>
              <a:t>Сертификат выдается в течении 3-х дней со дня тестирования.</a:t>
            </a:r>
            <a:endParaRPr lang="ru-RU" sz="2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075" y="503238"/>
            <a:ext cx="8172450" cy="4000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Сертификат</a:t>
            </a:r>
          </a:p>
        </p:txBody>
      </p:sp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0" y="73025"/>
          <a:ext cx="9286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тография Photo Editor" r:id="rId3" imgW="1162212" imgH="561905" progId="MSPhotoEd.3">
                  <p:embed/>
                </p:oleObj>
              </mc:Choice>
              <mc:Fallback>
                <p:oleObj name="Фотография Photo Editor" r:id="rId3" imgW="1162212" imgH="561905" progId="MSPhotoEd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3025"/>
                        <a:ext cx="9286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79512" y="918980"/>
          <a:ext cx="3960440" cy="468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76325" y="115888"/>
            <a:ext cx="8067675" cy="6477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Интернет-ресурсы и размещение информации для участников ЕНТ </a:t>
            </a:r>
          </a:p>
        </p:txBody>
      </p:sp>
      <p:graphicFrame>
        <p:nvGraphicFramePr>
          <p:cNvPr id="30" name="Схема 29"/>
          <p:cNvGraphicFramePr/>
          <p:nvPr/>
        </p:nvGraphicFramePr>
        <p:xfrm>
          <a:off x="4499992" y="1556792"/>
          <a:ext cx="4320480" cy="399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10162" y="1412776"/>
            <a:ext cx="3096344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НЦТ в социальных сетях</a:t>
            </a:r>
          </a:p>
        </p:txBody>
      </p:sp>
      <p:sp>
        <p:nvSpPr>
          <p:cNvPr id="8397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73BB7E-5645-47BA-99CA-C3632A702D4E}" type="slidenum">
              <a:rPr lang="ru-RU" altLang="ru-RU" smtClean="0">
                <a:solidFill>
                  <a:srgbClr val="3B7A26"/>
                </a:solidFill>
              </a:rPr>
              <a:pPr/>
              <a:t>22</a:t>
            </a:fld>
            <a:endParaRPr lang="ru-RU" altLang="ru-RU" smtClean="0">
              <a:solidFill>
                <a:srgbClr val="3B7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1341438"/>
            <a:ext cx="8769350" cy="3914775"/>
          </a:xfrm>
        </p:spPr>
        <p:txBody>
          <a:bodyPr>
            <a:normAutofit fontScale="70000" lnSpcReduction="20000"/>
          </a:bodyPr>
          <a:lstStyle/>
          <a:p>
            <a:pPr marL="272654" indent="0">
              <a:buFontTx/>
              <a:buChar char="-"/>
              <a:defRPr/>
            </a:pPr>
            <a:r>
              <a:rPr lang="kk-KZ" dirty="0" smtClean="0"/>
              <a:t> Образцы заданий ЕНТ на сайте НЦТ</a:t>
            </a:r>
            <a:r>
              <a:rPr lang="kk-KZ" dirty="0"/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/>
              </a:rPr>
              <a:t>://www.testcenter.kz/ru/entrants/ent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kk-KZ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2654" indent="0">
              <a:buFont typeface="Wingdings 2" pitchFamily="18" charset="2"/>
              <a:buNone/>
              <a:defRPr/>
            </a:pPr>
            <a:r>
              <a:rPr lang="kk-KZ" dirty="0" smtClean="0"/>
              <a:t> </a:t>
            </a:r>
          </a:p>
          <a:p>
            <a:pPr marL="272654" indent="0">
              <a:buFontTx/>
              <a:buChar char="-"/>
              <a:defRPr/>
            </a:pPr>
            <a:r>
              <a:rPr lang="kk-KZ" dirty="0"/>
              <a:t> </a:t>
            </a:r>
            <a:r>
              <a:rPr lang="kk-KZ" dirty="0" smtClean="0"/>
              <a:t>Образцы </a:t>
            </a:r>
            <a:r>
              <a:rPr lang="kk-KZ" dirty="0"/>
              <a:t>заданий </a:t>
            </a:r>
            <a:r>
              <a:rPr lang="kk-KZ" dirty="0" smtClean="0"/>
              <a:t>итоговой аттестации на </a:t>
            </a:r>
            <a:r>
              <a:rPr lang="kk-KZ" dirty="0"/>
              <a:t>сайте </a:t>
            </a:r>
            <a:r>
              <a:rPr lang="kk-KZ" dirty="0" smtClean="0"/>
              <a:t>НЦТ</a:t>
            </a:r>
          </a:p>
          <a:p>
            <a:pPr marL="272654" indent="0">
              <a:buFont typeface="Wingdings 2" pitchFamily="18" charset="2"/>
              <a:buNone/>
              <a:defRPr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://www.testcenter.kz/ru/entrants/itog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kk-KZ" dirty="0" smtClean="0"/>
          </a:p>
          <a:p>
            <a:pPr marL="272654" indent="0">
              <a:buFont typeface="Wingdings 2" pitchFamily="18" charset="2"/>
              <a:buNone/>
              <a:defRPr/>
            </a:pPr>
            <a:r>
              <a:rPr lang="kk-KZ" dirty="0" smtClean="0"/>
              <a:t> </a:t>
            </a:r>
          </a:p>
          <a:p>
            <a:pPr marL="272654" indent="0">
              <a:buFont typeface="Wingdings 2" pitchFamily="18" charset="2"/>
              <a:buNone/>
              <a:defRPr/>
            </a:pPr>
            <a:r>
              <a:rPr lang="kk-KZ" dirty="0" smtClean="0"/>
              <a:t>- Перечень профильных предметов по специальностям</a:t>
            </a:r>
          </a:p>
          <a:p>
            <a:pPr marL="658416" indent="-385763" algn="just">
              <a:buFont typeface="Wingdings 2" pitchFamily="18" charset="2"/>
              <a:buAutoNum type="arabicParenR"/>
              <a:defRPr/>
            </a:pPr>
            <a:r>
              <a:rPr lang="en-US" dirty="0" smtClean="0">
                <a:hlinkClick r:id="rId4"/>
              </a:rPr>
              <a:t>www.testcenter.kz</a:t>
            </a:r>
            <a:endParaRPr lang="kk-KZ" dirty="0"/>
          </a:p>
          <a:p>
            <a:pPr marL="658416" indent="-385763">
              <a:buFont typeface="Wingdings 2" pitchFamily="18" charset="2"/>
              <a:buAutoNum type="arabicParenR"/>
              <a:defRPr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://edu.gov.kz/ru/document/prikazi-ministra/perechen_spetsialnostei_visshego_obrazovaniya_s_ukazaniem_profilnih_predmetov_ent_i_kompleksnogo_testirovaniya</a:t>
            </a:r>
            <a:r>
              <a:rPr lang="kk-KZ" dirty="0"/>
              <a:t> </a:t>
            </a:r>
            <a:endParaRPr lang="en-US" dirty="0" smtClean="0"/>
          </a:p>
          <a:p>
            <a:pPr marL="272654" indent="0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E471E-8A21-45D3-BCB8-9E1320DAAEA9}" type="slidenum">
              <a:rPr lang="ru-RU" altLang="ru-RU" smtClean="0">
                <a:solidFill>
                  <a:srgbClr val="3B7A26"/>
                </a:solidFill>
              </a:rPr>
              <a:pPr/>
              <a:t>23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388938"/>
            <a:ext cx="8067675" cy="646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ССЫЛКИ НА ИНТЕРНЕТ РЕСУРСЫ В ПОМОЩЬ ПРИ ПОДГОТОВКЕ К ЕНТ И 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kk-KZ" altLang="ru-RU" sz="2800" smtClean="0"/>
              <a:t>- Пробное онлайн тестирование </a:t>
            </a:r>
            <a:r>
              <a:rPr lang="en-US" altLang="ru-RU" sz="2800" smtClean="0">
                <a:hlinkClick r:id="rId2"/>
              </a:rPr>
              <a:t>http://www.testcenter.kz/ru/entrants/ent-kta-try-online/</a:t>
            </a:r>
            <a:r>
              <a:rPr lang="kk-KZ" altLang="ru-RU" sz="2800" smtClean="0"/>
              <a:t> </a:t>
            </a:r>
          </a:p>
          <a:p>
            <a:pPr marL="0" indent="0">
              <a:buFont typeface="Wingdings 2" pitchFamily="18" charset="2"/>
              <a:buNone/>
            </a:pPr>
            <a:endParaRPr lang="kk-KZ" altLang="ru-RU" sz="2800" smtClean="0"/>
          </a:p>
          <a:p>
            <a:pPr marL="0" indent="0" algn="just">
              <a:buFont typeface="Wingdings 2" pitchFamily="18" charset="2"/>
              <a:buNone/>
            </a:pPr>
            <a:r>
              <a:rPr lang="kk-KZ" altLang="ru-RU" sz="2800" smtClean="0"/>
              <a:t>- Пробное тестирование с помощью листов ответов и книжек-вопросников в Филиалах НЦТ (ППЕНТ)</a:t>
            </a:r>
          </a:p>
          <a:p>
            <a:pPr marL="0" indent="0">
              <a:buFont typeface="Wingdings 2" pitchFamily="18" charset="2"/>
              <a:buNone/>
            </a:pPr>
            <a:r>
              <a:rPr lang="kk-KZ" altLang="ru-RU" sz="2800" smtClean="0"/>
              <a:t>Адресов филиалов НЦТ (ППЕНТ) </a:t>
            </a:r>
            <a:r>
              <a:rPr lang="en-US" altLang="ru-RU" sz="2800" smtClean="0">
                <a:hlinkClick r:id="rId3"/>
              </a:rPr>
              <a:t>http://www.testcenter.kz/ru/entrants/ent-catalog/</a:t>
            </a:r>
            <a:r>
              <a:rPr lang="kk-KZ" altLang="ru-RU" sz="2800" smtClean="0"/>
              <a:t> 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800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E9E32F-988D-44BF-9DA7-80C1622465E8}" type="slidenum">
              <a:rPr lang="ru-RU" altLang="ru-RU" smtClean="0">
                <a:solidFill>
                  <a:srgbClr val="3B7A26"/>
                </a:solidFill>
              </a:rPr>
              <a:pPr/>
              <a:t>24</a:t>
            </a:fld>
            <a:endParaRPr lang="ru-RU" altLang="ru-RU" smtClean="0">
              <a:solidFill>
                <a:srgbClr val="3B7A2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3" y="620713"/>
            <a:ext cx="8067675" cy="369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ПРОБНОЕ ТЕСТИРОВАНИЕ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717550" y="2951163"/>
            <a:ext cx="7886700" cy="9937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b="1" i="1" smtClean="0">
                <a:solidFill>
                  <a:schemeClr val="tx2"/>
                </a:solidFill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Участники тестирования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85751" y="692696"/>
          <a:ext cx="86074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55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9BE8A6-BEBD-4C39-98E2-85E25D8C1CB6}" type="slidenum">
              <a:rPr lang="ru-RU" altLang="ru-RU" smtClean="0">
                <a:solidFill>
                  <a:srgbClr val="045C75"/>
                </a:solidFill>
              </a:rPr>
              <a:pPr/>
              <a:t>3</a:t>
            </a:fld>
            <a:endParaRPr lang="ru-RU" altLang="ru-RU" smtClean="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588963" y="188913"/>
            <a:ext cx="8269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Технология проведения тестирования </a:t>
            </a:r>
          </a:p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при Итоговой аттестации</a:t>
            </a:r>
            <a:endParaRPr lang="en-US" altLang="ru-RU" b="1">
              <a:solidFill>
                <a:srgbClr val="C00000"/>
              </a:solidFill>
              <a:latin typeface="Arial Black" pitchFamily="34" charset="0"/>
            </a:endParaRPr>
          </a:p>
          <a:p>
            <a:pPr algn="ctr" eaLnBrk="1" hangingPunct="1"/>
            <a:r>
              <a:rPr lang="kk-KZ" altLang="ru-RU">
                <a:latin typeface="Calibri" pitchFamily="34" charset="0"/>
              </a:rPr>
              <a:t>(Приказ МОН РК №74 от 27.02.2018)</a:t>
            </a:r>
            <a:endParaRPr lang="ru-RU" altLang="ru-RU" b="1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/>
        </p:nvGraphicFramePr>
        <p:xfrm>
          <a:off x="421196" y="1268761"/>
          <a:ext cx="8229600" cy="5040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4" name="TextBox 17"/>
          <p:cNvSpPr txBox="1">
            <a:spLocks noChangeArrowheads="1"/>
          </p:cNvSpPr>
          <p:nvPr/>
        </p:nvSpPr>
        <p:spPr bwMode="auto">
          <a:xfrm>
            <a:off x="3833813" y="5559425"/>
            <a:ext cx="1547812" cy="4619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Экзаменационные </a:t>
            </a: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материалы, КПО</a:t>
            </a:r>
          </a:p>
        </p:txBody>
      </p:sp>
      <p:sp>
        <p:nvSpPr>
          <p:cNvPr id="66565" name="TextBox 17"/>
          <p:cNvSpPr txBox="1">
            <a:spLocks noChangeArrowheads="1"/>
          </p:cNvSpPr>
          <p:nvPr/>
        </p:nvSpPr>
        <p:spPr bwMode="auto">
          <a:xfrm>
            <a:off x="6985000" y="1814513"/>
            <a:ext cx="1547813" cy="4619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Экзаменационные </a:t>
            </a: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материалы, КПО</a:t>
            </a:r>
          </a:p>
        </p:txBody>
      </p:sp>
      <p:sp>
        <p:nvSpPr>
          <p:cNvPr id="6656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62EB23-5C81-436C-9168-7E991D077D7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8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Arial Black" pitchFamily="34" charset="0"/>
              </a:rPr>
              <a:t>Предметы итоговой аттестации</a:t>
            </a:r>
            <a:endParaRPr lang="en-US" altLang="ru-RU" b="1">
              <a:solidFill>
                <a:srgbClr val="C00000"/>
              </a:solidFill>
              <a:latin typeface="Arial Black" pitchFamily="34" charset="0"/>
            </a:endParaRPr>
          </a:p>
          <a:p>
            <a:pPr algn="ctr" eaLnBrk="1" hangingPunct="1"/>
            <a:r>
              <a:rPr lang="kk-KZ" altLang="ru-RU">
                <a:latin typeface="Calibri" pitchFamily="34" charset="0"/>
              </a:rPr>
              <a:t>(Приказ МОН РК №74 от 27.02.2018)</a:t>
            </a:r>
            <a:endParaRPr lang="ru-RU" altLang="ru-RU" b="1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8852" name="TextBox 2"/>
          <p:cNvSpPr txBox="1">
            <a:spLocks noChangeArrowheads="1"/>
          </p:cNvSpPr>
          <p:nvPr/>
        </p:nvSpPr>
        <p:spPr bwMode="auto">
          <a:xfrm>
            <a:off x="428625" y="6000750"/>
            <a:ext cx="8496300" cy="984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 smtClean="0"/>
              <a:t>Все экзамены проводятся в школах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1200" b="1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200" b="1" dirty="0" smtClean="0"/>
              <a:t>Тестирование проводится в один день по всей республике, по месту обучения учащихся</a:t>
            </a:r>
            <a:r>
              <a:rPr lang="ru-RU" sz="1600" b="1" dirty="0" smtClean="0"/>
              <a:t>.</a:t>
            </a:r>
          </a:p>
          <a:p>
            <a:pPr>
              <a:defRPr/>
            </a:pP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" y="1357313"/>
          <a:ext cx="8289924" cy="42387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79814"/>
                <a:gridCol w="2505055"/>
                <a:gridCol w="2505055"/>
              </a:tblGrid>
              <a:tr h="3047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Предметы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Форма экзамена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Сроки проведения 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19" marB="45719"/>
                </a:tc>
              </a:tr>
              <a:tr h="5181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Родной язык и литература</a:t>
                      </a:r>
                    </a:p>
                    <a:p>
                      <a:r>
                        <a:rPr lang="ru-RU" sz="1400" dirty="0" smtClean="0"/>
                        <a:t> (язык обучения)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Письменный экзамен – эссе (3 часа)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мая 2018г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</a:tr>
              <a:tr h="11581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Казахский язык в школах с русским, узбекским, уйгурским</a:t>
                      </a:r>
                      <a:r>
                        <a:rPr lang="kk-KZ" sz="1400" dirty="0" smtClean="0"/>
                        <a:t> и</a:t>
                      </a:r>
                      <a:r>
                        <a:rPr lang="ru-RU" sz="1400" dirty="0" smtClean="0"/>
                        <a:t> таджикским языками обучения</a:t>
                      </a:r>
                      <a:endParaRPr lang="ru-RU" sz="1400" dirty="0"/>
                    </a:p>
                    <a:p>
                      <a:r>
                        <a:rPr lang="ru-RU" sz="1400" dirty="0" smtClean="0"/>
                        <a:t>Русский язык в школах с казахским языком обучения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Тестирование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02 июня 2018года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 anchor="ctr"/>
                </a:tc>
              </a:tr>
              <a:tr h="1158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Предмет по выбору </a:t>
                      </a:r>
                      <a:r>
                        <a:rPr lang="kk-KZ" sz="1400" dirty="0" smtClean="0"/>
                        <a:t>(</a:t>
                      </a:r>
                      <a:r>
                        <a:rPr lang="ru-RU" sz="1400" dirty="0" smtClean="0"/>
                        <a:t>физика, химия, биология, география, геометрия, всемирная история, литература, иностранный язык (английский, французский, немецкий), информатика</a:t>
                      </a:r>
                      <a:r>
                        <a:rPr lang="kk-KZ" sz="1400" dirty="0" smtClean="0"/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34" marR="91434" marT="45721" marB="45721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4" marR="91434" marT="45721" marB="45721" anchor="ctr"/>
                </a:tc>
              </a:tr>
              <a:tr h="5181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Алгебра и начала анализа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Письменный экзамен </a:t>
                      </a:r>
                    </a:p>
                    <a:p>
                      <a:pPr algn="ctr"/>
                      <a:r>
                        <a:rPr lang="ru-RU" sz="1400" dirty="0" smtClean="0"/>
                        <a:t>(5 часов)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06 июня 2018года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</a:tr>
              <a:tr h="5811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История Казахстана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Устный экзамен (билеты)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09 июня 2018года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9" marB="45719"/>
                </a:tc>
              </a:tr>
            </a:tbl>
          </a:graphicData>
        </a:graphic>
      </p:graphicFrame>
      <p:sp>
        <p:nvSpPr>
          <p:cNvPr id="67616" name="TextBox 6"/>
          <p:cNvSpPr txBox="1">
            <a:spLocks noChangeArrowheads="1"/>
          </p:cNvSpPr>
          <p:nvPr/>
        </p:nvSpPr>
        <p:spPr bwMode="auto">
          <a:xfrm>
            <a:off x="1476375" y="950913"/>
            <a:ext cx="691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/>
              <a:t>4 обязательных предмета + 1 предмет по выбору</a:t>
            </a:r>
          </a:p>
        </p:txBody>
      </p:sp>
      <p:sp>
        <p:nvSpPr>
          <p:cNvPr id="6761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2714625" y="6143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AE3B0F-0DFF-4389-8EF4-E09A57468C54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298450"/>
            <a:ext cx="8229600" cy="1038225"/>
          </a:xfrm>
        </p:spPr>
        <p:txBody>
          <a:bodyPr/>
          <a:lstStyle/>
          <a:p>
            <a:r>
              <a:rPr lang="kk-KZ" altLang="ru-RU" sz="2600" b="1" smtClean="0">
                <a:solidFill>
                  <a:srgbClr val="FF0000"/>
                </a:solidFill>
              </a:rPr>
              <a:t>Проведение итоговой аттестации </a:t>
            </a:r>
            <a:r>
              <a:rPr lang="kk-KZ" altLang="ru-RU" sz="2100" smtClean="0"/>
              <a:t/>
            </a:r>
            <a:br>
              <a:rPr lang="kk-KZ" altLang="ru-RU" sz="2100" smtClean="0"/>
            </a:br>
            <a:r>
              <a:rPr lang="kk-KZ" altLang="ru-RU" sz="2400" smtClean="0"/>
              <a:t>(Приказ МОН РК №74 от 27.02.2018)</a:t>
            </a:r>
            <a:endParaRPr lang="ru-RU" altLang="ru-RU" sz="2100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BC7B1C-76DC-4301-87AE-43D38752589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68612" name="Группа 4"/>
          <p:cNvGrpSpPr>
            <a:grpSpLocks/>
          </p:cNvGrpSpPr>
          <p:nvPr/>
        </p:nvGrpSpPr>
        <p:grpSpPr bwMode="auto">
          <a:xfrm>
            <a:off x="222250" y="1341438"/>
            <a:ext cx="8597900" cy="3887787"/>
            <a:chOff x="313262" y="1336762"/>
            <a:chExt cx="11708921" cy="376210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13262" y="3418285"/>
              <a:ext cx="2051656" cy="16636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dirty="0"/>
                <a:t>Начало экзамена в 9.00 утра по местному времени</a:t>
              </a:r>
              <a:endParaRPr lang="ru-RU" dirty="0"/>
            </a:p>
          </p:txBody>
        </p:sp>
        <p:grpSp>
          <p:nvGrpSpPr>
            <p:cNvPr id="68615" name="Группа 2"/>
            <p:cNvGrpSpPr>
              <a:grpSpLocks/>
            </p:cNvGrpSpPr>
            <p:nvPr/>
          </p:nvGrpSpPr>
          <p:grpSpPr bwMode="auto">
            <a:xfrm>
              <a:off x="2023533" y="1336762"/>
              <a:ext cx="9998650" cy="3762103"/>
              <a:chOff x="1939834" y="1336762"/>
              <a:chExt cx="10082349" cy="3762103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916904" y="1336762"/>
                <a:ext cx="4259741" cy="13840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b="1" dirty="0"/>
                  <a:t>Письменный экзамен</a:t>
                </a:r>
              </a:p>
              <a:p>
                <a:pPr algn="ctr">
                  <a:defRPr/>
                </a:pPr>
                <a:r>
                  <a:rPr lang="kk-KZ" b="1" i="1" dirty="0"/>
                  <a:t>(родной язык и литература, алгебра и начала анализа</a:t>
                </a:r>
                <a:r>
                  <a:rPr lang="kk-KZ" i="1" dirty="0"/>
                  <a:t>)</a:t>
                </a:r>
                <a:endParaRPr lang="ru-RU" i="1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545678" y="3430574"/>
                <a:ext cx="2123330" cy="16636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dirty="0"/>
                  <a:t>Проводится в классных помещениях</a:t>
                </a:r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852129" y="3422894"/>
                <a:ext cx="2234510" cy="166214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dirty="0"/>
                  <a:t>Обучающимся выдается бумага со штампом школы</a:t>
                </a:r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7348240" y="3422894"/>
                <a:ext cx="2234512" cy="167597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dirty="0"/>
                  <a:t>Во время экзамена  разрешается выйти на 5 минут</a:t>
                </a:r>
                <a:endParaRPr lang="ru-RU" dirty="0"/>
              </a:p>
            </p:txBody>
          </p:sp>
          <p:cxnSp>
            <p:nvCxnSpPr>
              <p:cNvPr id="15" name="Прямая со стрелкой 14"/>
              <p:cNvCxnSpPr>
                <a:stCxn id="9" idx="2"/>
              </p:cNvCxnSpPr>
              <p:nvPr/>
            </p:nvCxnSpPr>
            <p:spPr>
              <a:xfrm flipH="1">
                <a:off x="1939635" y="2720859"/>
                <a:ext cx="4107140" cy="6928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>
                <a:stCxn id="9" idx="2"/>
                <a:endCxn id="11" idx="0"/>
              </p:cNvCxnSpPr>
              <p:nvPr/>
            </p:nvCxnSpPr>
            <p:spPr>
              <a:xfrm flipH="1">
                <a:off x="3607342" y="2720859"/>
                <a:ext cx="2439432" cy="7097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stCxn id="9" idx="2"/>
                <a:endCxn id="12" idx="0"/>
              </p:cNvCxnSpPr>
              <p:nvPr/>
            </p:nvCxnSpPr>
            <p:spPr>
              <a:xfrm flipH="1">
                <a:off x="5970474" y="2720859"/>
                <a:ext cx="76301" cy="702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>
                <a:stCxn id="9" idx="2"/>
                <a:endCxn id="13" idx="0"/>
              </p:cNvCxnSpPr>
              <p:nvPr/>
            </p:nvCxnSpPr>
            <p:spPr>
              <a:xfrm>
                <a:off x="6046775" y="2720859"/>
                <a:ext cx="2419812" cy="702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35"/>
              <p:cNvSpPr/>
              <p:nvPr/>
            </p:nvSpPr>
            <p:spPr>
              <a:xfrm>
                <a:off x="9787673" y="3401387"/>
                <a:ext cx="2234510" cy="167597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dirty="0"/>
                  <a:t>Оценка выставляется</a:t>
                </a:r>
                <a:endParaRPr lang="ru-RU" dirty="0"/>
              </a:p>
              <a:p>
                <a:pPr algn="ctr">
                  <a:defRPr/>
                </a:pPr>
                <a:r>
                  <a:rPr lang="kk-KZ" dirty="0"/>
                  <a:t>в день экзамена </a:t>
                </a:r>
              </a:p>
              <a:p>
                <a:pPr algn="ctr">
                  <a:defRPr/>
                </a:pPr>
                <a:r>
                  <a:rPr lang="kk-KZ" dirty="0"/>
                  <a:t>(в тот же день)</a:t>
                </a:r>
                <a:endParaRPr lang="ru-RU" dirty="0"/>
              </a:p>
            </p:txBody>
          </p:sp>
          <p:cxnSp>
            <p:nvCxnSpPr>
              <p:cNvPr id="42" name="Прямая со стрелкой 41"/>
              <p:cNvCxnSpPr>
                <a:stCxn id="9" idx="2"/>
                <a:endCxn id="36" idx="0"/>
              </p:cNvCxnSpPr>
              <p:nvPr/>
            </p:nvCxnSpPr>
            <p:spPr>
              <a:xfrm>
                <a:off x="6046775" y="2720859"/>
                <a:ext cx="4859243" cy="6805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613" name="TextBox 42"/>
          <p:cNvSpPr txBox="1">
            <a:spLocks noChangeArrowheads="1"/>
          </p:cNvSpPr>
          <p:nvPr/>
        </p:nvSpPr>
        <p:spPr bwMode="auto">
          <a:xfrm>
            <a:off x="222250" y="5330825"/>
            <a:ext cx="846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k-KZ" altLang="ru-RU" b="1"/>
              <a:t>Примечание</a:t>
            </a:r>
            <a:r>
              <a:rPr lang="kk-KZ" altLang="ru-RU"/>
              <a:t>: При несогласии с оценкой, выставленной за письменную работу или результатом тестирования,</a:t>
            </a:r>
            <a:r>
              <a:rPr lang="en-US" altLang="ru-RU"/>
              <a:t> </a:t>
            </a:r>
            <a:r>
              <a:rPr lang="kk-KZ" altLang="ru-RU"/>
              <a:t>обучающийся обращается в комиссию до 13.00 следующего дня после экзамена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288F10-7290-49F2-99A1-E0886482BA00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7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69635" name="Группа 11"/>
          <p:cNvGrpSpPr>
            <a:grpSpLocks/>
          </p:cNvGrpSpPr>
          <p:nvPr/>
        </p:nvGrpSpPr>
        <p:grpSpPr bwMode="auto">
          <a:xfrm>
            <a:off x="457200" y="2019300"/>
            <a:ext cx="8229600" cy="2994025"/>
            <a:chOff x="1497873" y="1294429"/>
            <a:chExt cx="8876212" cy="39928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852137" y="1294429"/>
              <a:ext cx="2234463" cy="138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b="1" dirty="0"/>
                <a:t>Устный экзамен (История Казахстана)</a:t>
              </a:r>
              <a:endParaRPr lang="ru-RU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97873" y="3388218"/>
              <a:ext cx="2234464" cy="18990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dirty="0"/>
                <a:t>Для подготовки ответа предоставляется не менее 20 минут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10711" y="3477135"/>
              <a:ext cx="2717313" cy="18100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dirty="0"/>
                <a:t>Если не ответил на вопросы, Комиссия разрешает брать другой билет (оценка снижается на 1 балл)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>
              <a:stCxn id="9" idx="2"/>
              <a:endCxn id="10" idx="0"/>
            </p:cNvCxnSpPr>
            <p:nvPr/>
          </p:nvCxnSpPr>
          <p:spPr>
            <a:xfrm flipH="1">
              <a:off x="2614248" y="2678997"/>
              <a:ext cx="3355975" cy="709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9" idx="2"/>
              <a:endCxn id="11" idx="0"/>
            </p:cNvCxnSpPr>
            <p:nvPr/>
          </p:nvCxnSpPr>
          <p:spPr>
            <a:xfrm flipH="1">
              <a:off x="5970224" y="2678997"/>
              <a:ext cx="0" cy="798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8139622" y="3388218"/>
              <a:ext cx="2234463" cy="18990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dirty="0"/>
                <a:t>Объявление оценки после окончания экзамена</a:t>
              </a:r>
              <a:endParaRPr lang="ru-RU" dirty="0"/>
            </a:p>
          </p:txBody>
        </p:sp>
        <p:cxnSp>
          <p:nvCxnSpPr>
            <p:cNvPr id="26" name="Прямая со стрелкой 25"/>
            <p:cNvCxnSpPr>
              <a:stCxn id="9" idx="2"/>
              <a:endCxn id="24" idx="0"/>
            </p:cNvCxnSpPr>
            <p:nvPr/>
          </p:nvCxnSpPr>
          <p:spPr>
            <a:xfrm>
              <a:off x="5970224" y="2678997"/>
              <a:ext cx="3287486" cy="7092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36" name="Заголовок 1"/>
          <p:cNvSpPr txBox="1">
            <a:spLocks/>
          </p:cNvSpPr>
          <p:nvPr/>
        </p:nvSpPr>
        <p:spPr bwMode="auto">
          <a:xfrm>
            <a:off x="457200" y="292100"/>
            <a:ext cx="8229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altLang="ru-RU" sz="2600" b="1">
                <a:solidFill>
                  <a:srgbClr val="FF0000"/>
                </a:solidFill>
                <a:latin typeface="Calibri" pitchFamily="34" charset="0"/>
              </a:rPr>
              <a:t>Проведение итоговой аттестации </a:t>
            </a:r>
            <a:r>
              <a:rPr lang="kk-KZ" altLang="ru-RU" sz="2100">
                <a:latin typeface="Calibri" pitchFamily="34" charset="0"/>
              </a:rPr>
              <a:t/>
            </a:r>
            <a:br>
              <a:rPr lang="kk-KZ" altLang="ru-RU" sz="2100">
                <a:latin typeface="Calibri" pitchFamily="34" charset="0"/>
              </a:rPr>
            </a:br>
            <a:r>
              <a:rPr lang="kk-KZ" altLang="ru-RU" sz="2100">
                <a:latin typeface="Calibri" pitchFamily="34" charset="0"/>
              </a:rPr>
              <a:t>(</a:t>
            </a:r>
            <a:r>
              <a:rPr lang="kk-KZ" altLang="ru-RU" sz="2400">
                <a:latin typeface="Calibri" pitchFamily="34" charset="0"/>
              </a:rPr>
              <a:t>Приказ МОН РК №74 от 27.02.2018)</a:t>
            </a:r>
            <a:endParaRPr lang="ru-RU" altLang="ru-RU" sz="2400" b="1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altLang="ru-RU" sz="2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FD1463-0DC9-4658-A7D9-BB415278BBD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8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928813"/>
          <a:ext cx="7858125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7741"/>
                <a:gridCol w="1667071"/>
                <a:gridCol w="36433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Казахский язык</a:t>
                      </a:r>
                    </a:p>
                    <a:p>
                      <a:r>
                        <a:rPr lang="ru-RU" b="0" dirty="0" smtClean="0"/>
                        <a:t> в школах с русским, узбекским, уйгурским и таджикским языками обучения</a:t>
                      </a:r>
                      <a:endParaRPr lang="ru-RU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Тестирование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80 мин.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40 вопросов - 40 баллов </a:t>
                      </a:r>
                    </a:p>
                    <a:p>
                      <a:endParaRPr lang="ru-RU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Лексико-грамматический блок </a:t>
                      </a:r>
                    </a:p>
                    <a:p>
                      <a:r>
                        <a:rPr lang="ru-RU" b="0" dirty="0" smtClean="0"/>
                        <a:t>20 тестовых заданий с выбором 1 правильного ответа</a:t>
                      </a:r>
                    </a:p>
                    <a:p>
                      <a:r>
                        <a:rPr lang="ru-RU" b="0" dirty="0" smtClean="0"/>
                        <a:t> Блок "</a:t>
                      </a:r>
                      <a:r>
                        <a:rPr lang="ru-RU" b="0" dirty="0" err="1" smtClean="0"/>
                        <a:t>Аудирование</a:t>
                      </a:r>
                      <a:r>
                        <a:rPr lang="ru-RU" b="0" dirty="0" smtClean="0"/>
                        <a:t>" </a:t>
                      </a:r>
                    </a:p>
                    <a:p>
                      <a:r>
                        <a:rPr lang="ru-RU" b="0" dirty="0" smtClean="0"/>
                        <a:t>10 тестовых заданий, 2 текста по 200-250 слов</a:t>
                      </a:r>
                    </a:p>
                    <a:p>
                      <a:r>
                        <a:rPr lang="ru-RU" b="0" dirty="0" smtClean="0"/>
                        <a:t>Блок "Чтение" 10 тестовых заданий  2 текста по 200-250 слов</a:t>
                      </a:r>
                      <a:endParaRPr lang="ru-RU" b="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70669" name="Прямоугольник 6"/>
          <p:cNvSpPr>
            <a:spLocks noChangeArrowheads="1"/>
          </p:cNvSpPr>
          <p:nvPr/>
        </p:nvSpPr>
        <p:spPr bwMode="auto">
          <a:xfrm>
            <a:off x="2071688" y="2143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000" b="1">
                <a:solidFill>
                  <a:srgbClr val="FF0000"/>
                </a:solidFill>
                <a:latin typeface="Calibri" pitchFamily="34" charset="0"/>
              </a:rPr>
              <a:t>Проведение итоговой аттестации </a:t>
            </a:r>
            <a:r>
              <a:rPr lang="kk-KZ" altLang="ru-RU">
                <a:latin typeface="Calibri" pitchFamily="34" charset="0"/>
              </a:rPr>
              <a:t/>
            </a:r>
            <a:br>
              <a:rPr lang="kk-KZ" altLang="ru-RU">
                <a:latin typeface="Calibri" pitchFamily="34" charset="0"/>
              </a:rPr>
            </a:br>
            <a:r>
              <a:rPr lang="kk-KZ" altLang="ru-RU">
                <a:latin typeface="Calibri" pitchFamily="34" charset="0"/>
              </a:rPr>
              <a:t>(Приказ МОН РК №74 от 27.02.2018)</a:t>
            </a:r>
            <a:endParaRPr lang="ru-RU" altLang="ru-RU" b="1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8B275C-080E-419D-8555-B8587BC9B754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63" y="1397000"/>
          <a:ext cx="8143875" cy="40640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55667"/>
                <a:gridCol w="2355667"/>
                <a:gridCol w="3432541"/>
              </a:tblGrid>
              <a:tr h="1235731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1800" dirty="0"/>
                        <a:t>Предмет по выбору (физика, информатика, геометрия, химия, биология, география, всемирная история, литература, иностранный язык (английский, немецкий, французский))</a:t>
                      </a:r>
                      <a:endParaRPr lang="ru-RU" sz="1800" dirty="0">
                        <a:latin typeface="verdana"/>
                      </a:endParaRPr>
                    </a:p>
                  </a:txBody>
                  <a:tcPr marL="40918" marR="32735" marT="32735" marB="24551" anchor="ctr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1800" dirty="0"/>
                        <a:t>Тестирование 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Отводится 80 мин, </a:t>
                      </a:r>
                      <a:endParaRPr lang="ru-RU" sz="1800" dirty="0" smtClean="0"/>
                    </a:p>
                    <a:p>
                      <a:pPr algn="ctr" fontAlgn="base"/>
                      <a:r>
                        <a:rPr lang="ru-RU" sz="1800" dirty="0" smtClean="0"/>
                        <a:t>40 </a:t>
                      </a:r>
                      <a:r>
                        <a:rPr lang="ru-RU" sz="1800" dirty="0"/>
                        <a:t>вопросов - 60 баллов</a:t>
                      </a:r>
                      <a:endParaRPr lang="ru-RU" sz="1800" dirty="0">
                        <a:latin typeface="verdana"/>
                      </a:endParaRPr>
                    </a:p>
                  </a:txBody>
                  <a:tcPr marL="40918" marR="32735" marT="32735" marB="2455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/>
                        <a:t>20 заданий с выбором 1 правильного ответа из 5 вариантов (20 баллов)  </a:t>
                      </a:r>
                      <a:endParaRPr lang="ru-RU" sz="1800">
                        <a:latin typeface="verdana"/>
                      </a:endParaRPr>
                    </a:p>
                  </a:txBody>
                  <a:tcPr marL="40918" marR="32735" marT="32735" marB="24551" anchor="ctr"/>
                </a:tc>
              </a:tr>
              <a:tr h="2828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dirty="0"/>
                        <a:t>20 заданий с выбором нескольких правильных ответов из множества предложенных (60 баллов)</a:t>
                      </a:r>
                      <a:endParaRPr lang="ru-RU" sz="1800" dirty="0">
                        <a:latin typeface="verdana"/>
                      </a:endParaRPr>
                    </a:p>
                  </a:txBody>
                  <a:tcPr marL="40918" marR="32735" marT="32735" marB="24551" anchor="ctr"/>
                </a:tc>
              </a:tr>
            </a:tbl>
          </a:graphicData>
        </a:graphic>
      </p:graphicFrame>
      <p:sp>
        <p:nvSpPr>
          <p:cNvPr id="71695" name="Прямоугольник 5"/>
          <p:cNvSpPr>
            <a:spLocks noChangeArrowheads="1"/>
          </p:cNvSpPr>
          <p:nvPr/>
        </p:nvSpPr>
        <p:spPr bwMode="auto">
          <a:xfrm>
            <a:off x="2000250" y="428625"/>
            <a:ext cx="4572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000" b="1">
                <a:solidFill>
                  <a:srgbClr val="FF0000"/>
                </a:solidFill>
                <a:latin typeface="Calibri" pitchFamily="34" charset="0"/>
              </a:rPr>
              <a:t>Проведение итоговой аттестации </a:t>
            </a:r>
            <a:r>
              <a:rPr lang="kk-KZ" altLang="ru-RU">
                <a:latin typeface="Calibri" pitchFamily="34" charset="0"/>
              </a:rPr>
              <a:t/>
            </a:r>
            <a:br>
              <a:rPr lang="kk-KZ" altLang="ru-RU">
                <a:latin typeface="Calibri" pitchFamily="34" charset="0"/>
              </a:rPr>
            </a:br>
            <a:r>
              <a:rPr lang="kk-KZ" altLang="ru-RU">
                <a:latin typeface="Calibri" pitchFamily="34" charset="0"/>
              </a:rPr>
              <a:t>(Приказ МОН РК №74 от 27.02.2018)</a:t>
            </a:r>
            <a:endParaRPr lang="ru-RU" altLang="ru-RU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Другая 10">
      <a:dk1>
        <a:sysClr val="windowText" lastClr="000000"/>
      </a:dk1>
      <a:lt1>
        <a:sysClr val="window" lastClr="FFFFFF"/>
      </a:lt1>
      <a:dk2>
        <a:srgbClr val="54A838"/>
      </a:dk2>
      <a:lt2>
        <a:srgbClr val="00B0F0"/>
      </a:lt2>
      <a:accent1>
        <a:srgbClr val="320032"/>
      </a:accent1>
      <a:accent2>
        <a:srgbClr val="A9A100"/>
      </a:accent2>
      <a:accent3>
        <a:srgbClr val="FE00FE"/>
      </a:accent3>
      <a:accent4>
        <a:srgbClr val="5DF0F6"/>
      </a:accent4>
      <a:accent5>
        <a:srgbClr val="59A9F2"/>
      </a:accent5>
      <a:accent6>
        <a:srgbClr val="5FF2CA"/>
      </a:accent6>
      <a:hlink>
        <a:srgbClr val="FF7EFF"/>
      </a:hlink>
      <a:folHlink>
        <a:srgbClr val="59A9F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Другая 10">
      <a:dk1>
        <a:sysClr val="windowText" lastClr="000000"/>
      </a:dk1>
      <a:lt1>
        <a:sysClr val="window" lastClr="FFFFFF"/>
      </a:lt1>
      <a:dk2>
        <a:srgbClr val="54A838"/>
      </a:dk2>
      <a:lt2>
        <a:srgbClr val="00B0F0"/>
      </a:lt2>
      <a:accent1>
        <a:srgbClr val="320032"/>
      </a:accent1>
      <a:accent2>
        <a:srgbClr val="A9A100"/>
      </a:accent2>
      <a:accent3>
        <a:srgbClr val="FE00FE"/>
      </a:accent3>
      <a:accent4>
        <a:srgbClr val="5DF0F6"/>
      </a:accent4>
      <a:accent5>
        <a:srgbClr val="59A9F2"/>
      </a:accent5>
      <a:accent6>
        <a:srgbClr val="5FF2CA"/>
      </a:accent6>
      <a:hlink>
        <a:srgbClr val="FF7EFF"/>
      </a:hlink>
      <a:folHlink>
        <a:srgbClr val="59A9F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хническая">
  <a:themeElements>
    <a:clrScheme name="Другая 10">
      <a:dk1>
        <a:sysClr val="windowText" lastClr="000000"/>
      </a:dk1>
      <a:lt1>
        <a:sysClr val="window" lastClr="FFFFFF"/>
      </a:lt1>
      <a:dk2>
        <a:srgbClr val="54A838"/>
      </a:dk2>
      <a:lt2>
        <a:srgbClr val="00B0F0"/>
      </a:lt2>
      <a:accent1>
        <a:srgbClr val="320032"/>
      </a:accent1>
      <a:accent2>
        <a:srgbClr val="A9A100"/>
      </a:accent2>
      <a:accent3>
        <a:srgbClr val="FE00FE"/>
      </a:accent3>
      <a:accent4>
        <a:srgbClr val="5DF0F6"/>
      </a:accent4>
      <a:accent5>
        <a:srgbClr val="59A9F2"/>
      </a:accent5>
      <a:accent6>
        <a:srgbClr val="5FF2CA"/>
      </a:accent6>
      <a:hlink>
        <a:srgbClr val="FF7EFF"/>
      </a:hlink>
      <a:folHlink>
        <a:srgbClr val="59A9F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11074</TotalTime>
  <Words>1587</Words>
  <Application>Microsoft Office PowerPoint</Application>
  <PresentationFormat>Экран (4:3)</PresentationFormat>
  <Paragraphs>342</Paragraphs>
  <Slides>25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Arial</vt:lpstr>
      <vt:lpstr>Franklin Gothic Book</vt:lpstr>
      <vt:lpstr>Wingdings 2</vt:lpstr>
      <vt:lpstr>Calibri</vt:lpstr>
      <vt:lpstr>Constantia</vt:lpstr>
      <vt:lpstr>Tahoma</vt:lpstr>
      <vt:lpstr>Arial Black</vt:lpstr>
      <vt:lpstr>verdana</vt:lpstr>
      <vt:lpstr>Times New Roman</vt:lpstr>
      <vt:lpstr>Техническая</vt:lpstr>
      <vt:lpstr>Поток</vt:lpstr>
      <vt:lpstr>1_Техническая</vt:lpstr>
      <vt:lpstr>Тема Office</vt:lpstr>
      <vt:lpstr>2_Техническая</vt:lpstr>
      <vt:lpstr>Фотография Microsoft Photo Editor 3.0</vt:lpstr>
      <vt:lpstr>Организация и проведение итоговой аттестации и единого национального тестирования 2018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итоговой аттестации  (Приказ МОН РК №74 от 27.02.2018)</vt:lpstr>
      <vt:lpstr>Презентация PowerPoint</vt:lpstr>
      <vt:lpstr>Презентация PowerPoint</vt:lpstr>
      <vt:lpstr>Презентация PowerPoint</vt:lpstr>
      <vt:lpstr>Единое  национальное тестирование </vt:lpstr>
      <vt:lpstr>Презентация PowerPoint</vt:lpstr>
      <vt:lpstr>Презентация PowerPoint</vt:lpstr>
      <vt:lpstr>Костанайская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Пользователь</cp:lastModifiedBy>
  <cp:revision>730</cp:revision>
  <cp:lastPrinted>2017-01-21T03:47:27Z</cp:lastPrinted>
  <dcterms:created xsi:type="dcterms:W3CDTF">2008-04-03T16:12:42Z</dcterms:created>
  <dcterms:modified xsi:type="dcterms:W3CDTF">2019-03-27T08:08:40Z</dcterms:modified>
</cp:coreProperties>
</file>